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5" r:id="rId1"/>
  </p:sldMasterIdLst>
  <p:notesMasterIdLst>
    <p:notesMasterId r:id="rId22"/>
  </p:notesMasterIdLst>
  <p:sldIdLst>
    <p:sldId id="272" r:id="rId2"/>
    <p:sldId id="262" r:id="rId3"/>
    <p:sldId id="295" r:id="rId4"/>
    <p:sldId id="301" r:id="rId5"/>
    <p:sldId id="335" r:id="rId6"/>
    <p:sldId id="303" r:id="rId7"/>
    <p:sldId id="304" r:id="rId8"/>
    <p:sldId id="305" r:id="rId9"/>
    <p:sldId id="328" r:id="rId10"/>
    <p:sldId id="297" r:id="rId11"/>
    <p:sldId id="302" r:id="rId12"/>
    <p:sldId id="336" r:id="rId13"/>
    <p:sldId id="337" r:id="rId14"/>
    <p:sldId id="338" r:id="rId15"/>
    <p:sldId id="266" r:id="rId16"/>
    <p:sldId id="278" r:id="rId17"/>
    <p:sldId id="265" r:id="rId18"/>
    <p:sldId id="296" r:id="rId19"/>
    <p:sldId id="298" r:id="rId20"/>
    <p:sldId id="28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5F9B"/>
    <a:srgbClr val="205F9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50D103-FB22-154D-9570-31E57DFE0041}" v="41" dt="2025-08-13T20:53:44.4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57"/>
    <p:restoredTop sz="94740"/>
  </p:normalViewPr>
  <p:slideViewPr>
    <p:cSldViewPr snapToGrid="0">
      <p:cViewPr varScale="1">
        <p:scale>
          <a:sx n="146" d="100"/>
          <a:sy n="146" d="100"/>
        </p:scale>
        <p:origin x="40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enry Yelin" userId="16483953-0c2a-4fe7-892c-9940d78945a6" providerId="ADAL" clId="{12DD23BC-7A65-6348-8B9B-27F71FE4FEE8}"/>
    <pc:docChg chg="undo custSel delSld modSld">
      <pc:chgData name="Henry Yelin" userId="16483953-0c2a-4fe7-892c-9940d78945a6" providerId="ADAL" clId="{12DD23BC-7A65-6348-8B9B-27F71FE4FEE8}" dt="2025-08-07T14:02:55.347" v="295" actId="20577"/>
      <pc:docMkLst>
        <pc:docMk/>
      </pc:docMkLst>
      <pc:sldChg chg="del">
        <pc:chgData name="Henry Yelin" userId="16483953-0c2a-4fe7-892c-9940d78945a6" providerId="ADAL" clId="{12DD23BC-7A65-6348-8B9B-27F71FE4FEE8}" dt="2025-08-07T13:55:50.228" v="0" actId="2696"/>
        <pc:sldMkLst>
          <pc:docMk/>
          <pc:sldMk cId="834859077" sldId="260"/>
        </pc:sldMkLst>
      </pc:sldChg>
      <pc:sldChg chg="delSp modSp mod">
        <pc:chgData name="Henry Yelin" userId="16483953-0c2a-4fe7-892c-9940d78945a6" providerId="ADAL" clId="{12DD23BC-7A65-6348-8B9B-27F71FE4FEE8}" dt="2025-08-07T14:02:27.899" v="286" actId="20577"/>
        <pc:sldMkLst>
          <pc:docMk/>
          <pc:sldMk cId="74024218" sldId="262"/>
        </pc:sldMkLst>
        <pc:spChg chg="mod">
          <ac:chgData name="Henry Yelin" userId="16483953-0c2a-4fe7-892c-9940d78945a6" providerId="ADAL" clId="{12DD23BC-7A65-6348-8B9B-27F71FE4FEE8}" dt="2025-08-07T13:55:59.934" v="40" actId="20577"/>
          <ac:spMkLst>
            <pc:docMk/>
            <pc:sldMk cId="74024218" sldId="262"/>
            <ac:spMk id="2" creationId="{29F5B0F3-7D9D-5800-C35C-FA3F389A3717}"/>
          </ac:spMkLst>
        </pc:spChg>
        <pc:spChg chg="mod">
          <ac:chgData name="Henry Yelin" userId="16483953-0c2a-4fe7-892c-9940d78945a6" providerId="ADAL" clId="{12DD23BC-7A65-6348-8B9B-27F71FE4FEE8}" dt="2025-08-07T14:01:53.456" v="203" actId="6549"/>
          <ac:spMkLst>
            <pc:docMk/>
            <pc:sldMk cId="74024218" sldId="262"/>
            <ac:spMk id="4" creationId="{A1B92E33-A42B-15B7-2FE0-892B65425F84}"/>
          </ac:spMkLst>
        </pc:spChg>
        <pc:spChg chg="mod">
          <ac:chgData name="Henry Yelin" userId="16483953-0c2a-4fe7-892c-9940d78945a6" providerId="ADAL" clId="{12DD23BC-7A65-6348-8B9B-27F71FE4FEE8}" dt="2025-08-07T14:01:01.984" v="116" actId="14100"/>
          <ac:spMkLst>
            <pc:docMk/>
            <pc:sldMk cId="74024218" sldId="262"/>
            <ac:spMk id="5" creationId="{12E7A6D4-3C0A-D488-A09C-5AE79C82DD4D}"/>
          </ac:spMkLst>
        </pc:spChg>
        <pc:spChg chg="mod">
          <ac:chgData name="Henry Yelin" userId="16483953-0c2a-4fe7-892c-9940d78945a6" providerId="ADAL" clId="{12DD23BC-7A65-6348-8B9B-27F71FE4FEE8}" dt="2025-08-07T14:01:06.740" v="129" actId="1038"/>
          <ac:spMkLst>
            <pc:docMk/>
            <pc:sldMk cId="74024218" sldId="262"/>
            <ac:spMk id="6" creationId="{75615890-0A50-BF5C-5071-8186C853ECA0}"/>
          </ac:spMkLst>
        </pc:spChg>
        <pc:spChg chg="mod">
          <ac:chgData name="Henry Yelin" userId="16483953-0c2a-4fe7-892c-9940d78945a6" providerId="ADAL" clId="{12DD23BC-7A65-6348-8B9B-27F71FE4FEE8}" dt="2025-08-07T14:02:27.899" v="286" actId="20577"/>
          <ac:spMkLst>
            <pc:docMk/>
            <pc:sldMk cId="74024218" sldId="262"/>
            <ac:spMk id="8" creationId="{0B8CE046-A134-903D-9F84-0AD574C8F73D}"/>
          </ac:spMkLst>
        </pc:spChg>
      </pc:sldChg>
      <pc:sldChg chg="del">
        <pc:chgData name="Henry Yelin" userId="16483953-0c2a-4fe7-892c-9940d78945a6" providerId="ADAL" clId="{12DD23BC-7A65-6348-8B9B-27F71FE4FEE8}" dt="2025-08-07T13:56:07.065" v="43" actId="2696"/>
        <pc:sldMkLst>
          <pc:docMk/>
          <pc:sldMk cId="2778353244" sldId="264"/>
        </pc:sldMkLst>
      </pc:sldChg>
      <pc:sldChg chg="del">
        <pc:chgData name="Henry Yelin" userId="16483953-0c2a-4fe7-892c-9940d78945a6" providerId="ADAL" clId="{12DD23BC-7A65-6348-8B9B-27F71FE4FEE8}" dt="2025-08-07T13:56:07.065" v="43" actId="2696"/>
        <pc:sldMkLst>
          <pc:docMk/>
          <pc:sldMk cId="1535389132" sldId="265"/>
        </pc:sldMkLst>
      </pc:sldChg>
      <pc:sldChg chg="del">
        <pc:chgData name="Henry Yelin" userId="16483953-0c2a-4fe7-892c-9940d78945a6" providerId="ADAL" clId="{12DD23BC-7A65-6348-8B9B-27F71FE4FEE8}" dt="2025-08-07T13:56:07.065" v="43" actId="2696"/>
        <pc:sldMkLst>
          <pc:docMk/>
          <pc:sldMk cId="548335797" sldId="266"/>
        </pc:sldMkLst>
      </pc:sldChg>
      <pc:sldChg chg="del">
        <pc:chgData name="Henry Yelin" userId="16483953-0c2a-4fe7-892c-9940d78945a6" providerId="ADAL" clId="{12DD23BC-7A65-6348-8B9B-27F71FE4FEE8}" dt="2025-08-07T13:56:07.065" v="43" actId="2696"/>
        <pc:sldMkLst>
          <pc:docMk/>
          <pc:sldMk cId="378230157" sldId="267"/>
        </pc:sldMkLst>
      </pc:sldChg>
      <pc:sldChg chg="del">
        <pc:chgData name="Henry Yelin" userId="16483953-0c2a-4fe7-892c-9940d78945a6" providerId="ADAL" clId="{12DD23BC-7A65-6348-8B9B-27F71FE4FEE8}" dt="2025-08-07T13:56:07.065" v="43" actId="2696"/>
        <pc:sldMkLst>
          <pc:docMk/>
          <pc:sldMk cId="1722493720" sldId="268"/>
        </pc:sldMkLst>
      </pc:sldChg>
      <pc:sldChg chg="del">
        <pc:chgData name="Henry Yelin" userId="16483953-0c2a-4fe7-892c-9940d78945a6" providerId="ADAL" clId="{12DD23BC-7A65-6348-8B9B-27F71FE4FEE8}" dt="2025-08-07T13:56:07.065" v="43" actId="2696"/>
        <pc:sldMkLst>
          <pc:docMk/>
          <pc:sldMk cId="191925731" sldId="269"/>
        </pc:sldMkLst>
      </pc:sldChg>
      <pc:sldChg chg="del">
        <pc:chgData name="Henry Yelin" userId="16483953-0c2a-4fe7-892c-9940d78945a6" providerId="ADAL" clId="{12DD23BC-7A65-6348-8B9B-27F71FE4FEE8}" dt="2025-08-07T13:56:07.065" v="43" actId="2696"/>
        <pc:sldMkLst>
          <pc:docMk/>
          <pc:sldMk cId="335412778" sldId="270"/>
        </pc:sldMkLst>
      </pc:sldChg>
      <pc:sldChg chg="del">
        <pc:chgData name="Henry Yelin" userId="16483953-0c2a-4fe7-892c-9940d78945a6" providerId="ADAL" clId="{12DD23BC-7A65-6348-8B9B-27F71FE4FEE8}" dt="2025-08-07T13:56:07.065" v="43" actId="2696"/>
        <pc:sldMkLst>
          <pc:docMk/>
          <pc:sldMk cId="2194957576" sldId="271"/>
        </pc:sldMkLst>
      </pc:sldChg>
      <pc:sldChg chg="modSp mod">
        <pc:chgData name="Henry Yelin" userId="16483953-0c2a-4fe7-892c-9940d78945a6" providerId="ADAL" clId="{12DD23BC-7A65-6348-8B9B-27F71FE4FEE8}" dt="2025-08-07T14:02:55.347" v="295" actId="20577"/>
        <pc:sldMkLst>
          <pc:docMk/>
          <pc:sldMk cId="750466074" sldId="272"/>
        </pc:sldMkLst>
        <pc:spChg chg="mod">
          <ac:chgData name="Henry Yelin" userId="16483953-0c2a-4fe7-892c-9940d78945a6" providerId="ADAL" clId="{12DD23BC-7A65-6348-8B9B-27F71FE4FEE8}" dt="2025-08-07T14:02:55.347" v="295" actId="20577"/>
          <ac:spMkLst>
            <pc:docMk/>
            <pc:sldMk cId="750466074" sldId="272"/>
            <ac:spMk id="2" creationId="{3FF51AFA-717A-CF7F-9E40-5B3FCAB57964}"/>
          </ac:spMkLst>
        </pc:spChg>
      </pc:sldChg>
      <pc:sldChg chg="del">
        <pc:chgData name="Henry Yelin" userId="16483953-0c2a-4fe7-892c-9940d78945a6" providerId="ADAL" clId="{12DD23BC-7A65-6348-8B9B-27F71FE4FEE8}" dt="2025-08-07T13:56:07.065" v="43" actId="2696"/>
        <pc:sldMkLst>
          <pc:docMk/>
          <pc:sldMk cId="3429082026" sldId="273"/>
        </pc:sldMkLst>
      </pc:sldChg>
      <pc:sldChg chg="del">
        <pc:chgData name="Henry Yelin" userId="16483953-0c2a-4fe7-892c-9940d78945a6" providerId="ADAL" clId="{12DD23BC-7A65-6348-8B9B-27F71FE4FEE8}" dt="2025-08-07T13:56:07.065" v="43" actId="2696"/>
        <pc:sldMkLst>
          <pc:docMk/>
          <pc:sldMk cId="1222829700" sldId="274"/>
        </pc:sldMkLst>
      </pc:sldChg>
      <pc:sldChg chg="del">
        <pc:chgData name="Henry Yelin" userId="16483953-0c2a-4fe7-892c-9940d78945a6" providerId="ADAL" clId="{12DD23BC-7A65-6348-8B9B-27F71FE4FEE8}" dt="2025-08-07T13:56:07.065" v="43" actId="2696"/>
        <pc:sldMkLst>
          <pc:docMk/>
          <pc:sldMk cId="932202289" sldId="275"/>
        </pc:sldMkLst>
      </pc:sldChg>
      <pc:sldChg chg="del">
        <pc:chgData name="Henry Yelin" userId="16483953-0c2a-4fe7-892c-9940d78945a6" providerId="ADAL" clId="{12DD23BC-7A65-6348-8B9B-27F71FE4FEE8}" dt="2025-08-07T13:56:07.065" v="43" actId="2696"/>
        <pc:sldMkLst>
          <pc:docMk/>
          <pc:sldMk cId="1368703529" sldId="276"/>
        </pc:sldMkLst>
      </pc:sldChg>
      <pc:sldChg chg="del">
        <pc:chgData name="Henry Yelin" userId="16483953-0c2a-4fe7-892c-9940d78945a6" providerId="ADAL" clId="{12DD23BC-7A65-6348-8B9B-27F71FE4FEE8}" dt="2025-08-07T13:56:07.065" v="43" actId="2696"/>
        <pc:sldMkLst>
          <pc:docMk/>
          <pc:sldMk cId="3471652161" sldId="277"/>
        </pc:sldMkLst>
      </pc:sldChg>
      <pc:sldChg chg="del">
        <pc:chgData name="Henry Yelin" userId="16483953-0c2a-4fe7-892c-9940d78945a6" providerId="ADAL" clId="{12DD23BC-7A65-6348-8B9B-27F71FE4FEE8}" dt="2025-08-07T13:56:07.065" v="43" actId="2696"/>
        <pc:sldMkLst>
          <pc:docMk/>
          <pc:sldMk cId="2170422131" sldId="278"/>
        </pc:sldMkLst>
      </pc:sldChg>
      <pc:sldChg chg="del">
        <pc:chgData name="Henry Yelin" userId="16483953-0c2a-4fe7-892c-9940d78945a6" providerId="ADAL" clId="{12DD23BC-7A65-6348-8B9B-27F71FE4FEE8}" dt="2025-08-07T13:56:07.065" v="43" actId="2696"/>
        <pc:sldMkLst>
          <pc:docMk/>
          <pc:sldMk cId="1729792547" sldId="279"/>
        </pc:sldMkLst>
      </pc:sldChg>
      <pc:sldChg chg="modSp mod">
        <pc:chgData name="Henry Yelin" userId="16483953-0c2a-4fe7-892c-9940d78945a6" providerId="ADAL" clId="{12DD23BC-7A65-6348-8B9B-27F71FE4FEE8}" dt="2025-08-07T14:02:49.322" v="289" actId="1076"/>
        <pc:sldMkLst>
          <pc:docMk/>
          <pc:sldMk cId="3943480392" sldId="280"/>
        </pc:sldMkLst>
        <pc:spChg chg="mod">
          <ac:chgData name="Henry Yelin" userId="16483953-0c2a-4fe7-892c-9940d78945a6" providerId="ADAL" clId="{12DD23BC-7A65-6348-8B9B-27F71FE4FEE8}" dt="2025-08-07T14:02:47.320" v="287" actId="20577"/>
          <ac:spMkLst>
            <pc:docMk/>
            <pc:sldMk cId="3943480392" sldId="280"/>
            <ac:spMk id="2" creationId="{7AF6BC18-C789-D063-B6D2-9A3AE3C98032}"/>
          </ac:spMkLst>
        </pc:spChg>
        <pc:spChg chg="mod">
          <ac:chgData name="Henry Yelin" userId="16483953-0c2a-4fe7-892c-9940d78945a6" providerId="ADAL" clId="{12DD23BC-7A65-6348-8B9B-27F71FE4FEE8}" dt="2025-08-07T14:02:49.322" v="289" actId="1076"/>
          <ac:spMkLst>
            <pc:docMk/>
            <pc:sldMk cId="3943480392" sldId="280"/>
            <ac:spMk id="3" creationId="{EDE23664-7E87-ED0C-B4E1-7EB01907D794}"/>
          </ac:spMkLst>
        </pc:spChg>
      </pc:sldChg>
    </pc:docChg>
  </pc:docChgLst>
  <pc:docChgLst>
    <pc:chgData name="Henry Yelin" userId="16483953-0c2a-4fe7-892c-9940d78945a6" providerId="ADAL" clId="{CD638899-B293-B546-9544-4453AF686426}"/>
    <pc:docChg chg="undo custSel addSld delSld modSld sldOrd modMainMaster">
      <pc:chgData name="Henry Yelin" userId="16483953-0c2a-4fe7-892c-9940d78945a6" providerId="ADAL" clId="{CD638899-B293-B546-9544-4453AF686426}" dt="2025-05-05T14:46:09.409" v="2682" actId="1035"/>
      <pc:docMkLst>
        <pc:docMk/>
      </pc:docMkLst>
      <pc:sldChg chg="modSp mod">
        <pc:chgData name="Henry Yelin" userId="16483953-0c2a-4fe7-892c-9940d78945a6" providerId="ADAL" clId="{CD638899-B293-B546-9544-4453AF686426}" dt="2025-05-05T14:30:40.210" v="1797" actId="20577"/>
        <pc:sldMkLst>
          <pc:docMk/>
          <pc:sldMk cId="2778353244" sldId="264"/>
        </pc:sldMkLst>
      </pc:sldChg>
      <pc:sldChg chg="modSp mod">
        <pc:chgData name="Henry Yelin" userId="16483953-0c2a-4fe7-892c-9940d78945a6" providerId="ADAL" clId="{CD638899-B293-B546-9544-4453AF686426}" dt="2025-05-05T14:39:54.826" v="2388"/>
        <pc:sldMkLst>
          <pc:docMk/>
          <pc:sldMk cId="1535389132" sldId="265"/>
        </pc:sldMkLst>
      </pc:sldChg>
      <pc:sldChg chg="addSp delSp modSp mod">
        <pc:chgData name="Henry Yelin" userId="16483953-0c2a-4fe7-892c-9940d78945a6" providerId="ADAL" clId="{CD638899-B293-B546-9544-4453AF686426}" dt="2025-05-05T14:46:09.409" v="2682" actId="1035"/>
        <pc:sldMkLst>
          <pc:docMk/>
          <pc:sldMk cId="548335797" sldId="266"/>
        </pc:sldMkLst>
      </pc:sldChg>
      <pc:sldChg chg="addSp delSp modSp mod">
        <pc:chgData name="Henry Yelin" userId="16483953-0c2a-4fe7-892c-9940d78945a6" providerId="ADAL" clId="{CD638899-B293-B546-9544-4453AF686426}" dt="2025-05-05T14:30:38.055" v="1796" actId="20577"/>
        <pc:sldMkLst>
          <pc:docMk/>
          <pc:sldMk cId="378230157" sldId="267"/>
        </pc:sldMkLst>
      </pc:sldChg>
      <pc:sldChg chg="addSp modSp">
        <pc:chgData name="Henry Yelin" userId="16483953-0c2a-4fe7-892c-9940d78945a6" providerId="ADAL" clId="{CD638899-B293-B546-9544-4453AF686426}" dt="2025-05-05T13:59:14.816" v="33"/>
        <pc:sldMkLst>
          <pc:docMk/>
          <pc:sldMk cId="1722493720" sldId="268"/>
        </pc:sldMkLst>
      </pc:sldChg>
      <pc:sldChg chg="modSp mod ord">
        <pc:chgData name="Henry Yelin" userId="16483953-0c2a-4fe7-892c-9940d78945a6" providerId="ADAL" clId="{CD638899-B293-B546-9544-4453AF686426}" dt="2025-05-05T14:40:45.673" v="2448" actId="20578"/>
        <pc:sldMkLst>
          <pc:docMk/>
          <pc:sldMk cId="2194957576" sldId="271"/>
        </pc:sldMkLst>
      </pc:sldChg>
      <pc:sldChg chg="addSp delSp modSp mod">
        <pc:chgData name="Henry Yelin" userId="16483953-0c2a-4fe7-892c-9940d78945a6" providerId="ADAL" clId="{CD638899-B293-B546-9544-4453AF686426}" dt="2025-05-05T13:19:25.598" v="31" actId="1076"/>
        <pc:sldMkLst>
          <pc:docMk/>
          <pc:sldMk cId="750466074" sldId="272"/>
        </pc:sldMkLst>
      </pc:sldChg>
      <pc:sldChg chg="modSp add mod">
        <pc:chgData name="Henry Yelin" userId="16483953-0c2a-4fe7-892c-9940d78945a6" providerId="ADAL" clId="{CD638899-B293-B546-9544-4453AF686426}" dt="2025-05-05T14:30:52.199" v="1817" actId="20577"/>
        <pc:sldMkLst>
          <pc:docMk/>
          <pc:sldMk cId="3429082026" sldId="273"/>
        </pc:sldMkLst>
      </pc:sldChg>
      <pc:sldChg chg="addSp delSp modSp add mod ord">
        <pc:chgData name="Henry Yelin" userId="16483953-0c2a-4fe7-892c-9940d78945a6" providerId="ADAL" clId="{CD638899-B293-B546-9544-4453AF686426}" dt="2025-05-05T14:30:58.242" v="1820" actId="1035"/>
        <pc:sldMkLst>
          <pc:docMk/>
          <pc:sldMk cId="1222829700" sldId="274"/>
        </pc:sldMkLst>
      </pc:sldChg>
      <pc:sldChg chg="addSp delSp modSp add mod">
        <pc:chgData name="Henry Yelin" userId="16483953-0c2a-4fe7-892c-9940d78945a6" providerId="ADAL" clId="{CD638899-B293-B546-9544-4453AF686426}" dt="2025-05-05T14:30:43.772" v="1803" actId="20577"/>
        <pc:sldMkLst>
          <pc:docMk/>
          <pc:sldMk cId="932202289" sldId="275"/>
        </pc:sldMkLst>
      </pc:sldChg>
      <pc:sldChg chg="addSp delSp modSp add del mod">
        <pc:chgData name="Henry Yelin" userId="16483953-0c2a-4fe7-892c-9940d78945a6" providerId="ADAL" clId="{CD638899-B293-B546-9544-4453AF686426}" dt="2025-05-05T14:08:11.805" v="167"/>
        <pc:sldMkLst>
          <pc:docMk/>
          <pc:sldMk cId="3003154427" sldId="275"/>
        </pc:sldMkLst>
      </pc:sldChg>
      <pc:sldChg chg="addSp delSp modSp add mod">
        <pc:chgData name="Henry Yelin" userId="16483953-0c2a-4fe7-892c-9940d78945a6" providerId="ADAL" clId="{CD638899-B293-B546-9544-4453AF686426}" dt="2025-05-05T14:30:48.557" v="1811" actId="478"/>
        <pc:sldMkLst>
          <pc:docMk/>
          <pc:sldMk cId="1368703529" sldId="276"/>
        </pc:sldMkLst>
      </pc:sldChg>
      <pc:sldChg chg="modSp add mod ord">
        <pc:chgData name="Henry Yelin" userId="16483953-0c2a-4fe7-892c-9940d78945a6" providerId="ADAL" clId="{CD638899-B293-B546-9544-4453AF686426}" dt="2025-05-05T14:32:41.961" v="1840" actId="20577"/>
        <pc:sldMkLst>
          <pc:docMk/>
          <pc:sldMk cId="3471652161" sldId="277"/>
        </pc:sldMkLst>
      </pc:sldChg>
      <pc:sldChg chg="addSp delSp modSp add mod">
        <pc:chgData name="Henry Yelin" userId="16483953-0c2a-4fe7-892c-9940d78945a6" providerId="ADAL" clId="{CD638899-B293-B546-9544-4453AF686426}" dt="2025-05-05T14:39:41.183" v="2387" actId="1036"/>
        <pc:sldMkLst>
          <pc:docMk/>
          <pc:sldMk cId="2170422131" sldId="278"/>
        </pc:sldMkLst>
      </pc:sldChg>
      <pc:sldChg chg="modSp add mod ord">
        <pc:chgData name="Henry Yelin" userId="16483953-0c2a-4fe7-892c-9940d78945a6" providerId="ADAL" clId="{CD638899-B293-B546-9544-4453AF686426}" dt="2025-05-05T14:40:05.029" v="2410" actId="20577"/>
        <pc:sldMkLst>
          <pc:docMk/>
          <pc:sldMk cId="1729792547" sldId="279"/>
        </pc:sldMkLst>
      </pc:sldChg>
      <pc:sldChg chg="modSp add mod ord">
        <pc:chgData name="Henry Yelin" userId="16483953-0c2a-4fe7-892c-9940d78945a6" providerId="ADAL" clId="{CD638899-B293-B546-9544-4453AF686426}" dt="2025-05-05T14:41:59.180" v="2569" actId="113"/>
        <pc:sldMkLst>
          <pc:docMk/>
          <pc:sldMk cId="3943480392" sldId="280"/>
        </pc:sldMkLst>
      </pc:sldChg>
      <pc:sldMasterChg chg="addSp delSp modSp">
        <pc:chgData name="Henry Yelin" userId="16483953-0c2a-4fe7-892c-9940d78945a6" providerId="ADAL" clId="{CD638899-B293-B546-9544-4453AF686426}" dt="2025-05-05T13:19:20.133" v="28" actId="14100"/>
        <pc:sldMasterMkLst>
          <pc:docMk/>
          <pc:sldMasterMk cId="519305984" sldId="2147483675"/>
        </pc:sldMasterMkLst>
      </pc:sldMasterChg>
    </pc:docChg>
  </pc:docChgLst>
  <pc:docChgLst>
    <pc:chgData name="Henry Yelin" userId="16483953-0c2a-4fe7-892c-9940d78945a6" providerId="ADAL" clId="{7A1E49DE-BE67-F54A-ADE6-D4C1A1610633}"/>
    <pc:docChg chg="modSld modMainMaster">
      <pc:chgData name="Henry Yelin" userId="16483953-0c2a-4fe7-892c-9940d78945a6" providerId="ADAL" clId="{7A1E49DE-BE67-F54A-ADE6-D4C1A1610633}" dt="2025-05-12T11:36:12.123" v="31" actId="14100"/>
      <pc:docMkLst>
        <pc:docMk/>
      </pc:docMkLst>
      <pc:sldChg chg="addSp delSp modSp mod">
        <pc:chgData name="Henry Yelin" userId="16483953-0c2a-4fe7-892c-9940d78945a6" providerId="ADAL" clId="{7A1E49DE-BE67-F54A-ADE6-D4C1A1610633}" dt="2025-05-12T11:35:59.553" v="27" actId="1035"/>
        <pc:sldMkLst>
          <pc:docMk/>
          <pc:sldMk cId="750466074" sldId="272"/>
        </pc:sldMkLst>
      </pc:sldChg>
      <pc:sldMasterChg chg="addSp delSp modSp">
        <pc:chgData name="Henry Yelin" userId="16483953-0c2a-4fe7-892c-9940d78945a6" providerId="ADAL" clId="{7A1E49DE-BE67-F54A-ADE6-D4C1A1610633}" dt="2025-05-12T11:36:12.123" v="31" actId="14100"/>
        <pc:sldMasterMkLst>
          <pc:docMk/>
          <pc:sldMasterMk cId="519305984" sldId="2147483675"/>
        </pc:sldMasterMkLst>
      </pc:sldMasterChg>
    </pc:docChg>
  </pc:docChgLst>
  <pc:docChgLst>
    <pc:chgData name="Henry Yelin" userId="16483953-0c2a-4fe7-892c-9940d78945a6" providerId="ADAL" clId="{A81DBBB2-FF7C-154C-BFAA-8D1B9CD00630}"/>
    <pc:docChg chg="modSld modMainMaster">
      <pc:chgData name="Henry Yelin" userId="16483953-0c2a-4fe7-892c-9940d78945a6" providerId="ADAL" clId="{A81DBBB2-FF7C-154C-BFAA-8D1B9CD00630}" dt="2025-06-06T12:09:49.715" v="38" actId="20577"/>
      <pc:docMkLst>
        <pc:docMk/>
      </pc:docMkLst>
      <pc:sldChg chg="modSp mod">
        <pc:chgData name="Henry Yelin" userId="16483953-0c2a-4fe7-892c-9940d78945a6" providerId="ADAL" clId="{A81DBBB2-FF7C-154C-BFAA-8D1B9CD00630}" dt="2025-06-06T12:09:49.715" v="38" actId="20577"/>
        <pc:sldMkLst>
          <pc:docMk/>
          <pc:sldMk cId="2778353244" sldId="264"/>
        </pc:sldMkLst>
      </pc:sldChg>
      <pc:sldChg chg="addSp delSp modSp mod">
        <pc:chgData name="Henry Yelin" userId="16483953-0c2a-4fe7-892c-9940d78945a6" providerId="ADAL" clId="{A81DBBB2-FF7C-154C-BFAA-8D1B9CD00630}" dt="2025-06-06T12:09:10.292" v="7" actId="1076"/>
        <pc:sldMkLst>
          <pc:docMk/>
          <pc:sldMk cId="750466074" sldId="272"/>
        </pc:sldMkLst>
      </pc:sldChg>
      <pc:sldMasterChg chg="addSp delSp modSp">
        <pc:chgData name="Henry Yelin" userId="16483953-0c2a-4fe7-892c-9940d78945a6" providerId="ADAL" clId="{A81DBBB2-FF7C-154C-BFAA-8D1B9CD00630}" dt="2025-06-06T12:09:23.093" v="12" actId="1076"/>
        <pc:sldMasterMkLst>
          <pc:docMk/>
          <pc:sldMasterMk cId="519305984" sldId="2147483675"/>
        </pc:sldMasterMkLst>
      </pc:sldMasterChg>
    </pc:docChg>
  </pc:docChgLst>
  <pc:docChgLst>
    <pc:chgData name="Henry Yelin" userId="16483953-0c2a-4fe7-892c-9940d78945a6" providerId="ADAL" clId="{1196F346-072E-DB40-92EE-14812B418580}"/>
    <pc:docChg chg="modSld modMainMaster">
      <pc:chgData name="Henry Yelin" userId="16483953-0c2a-4fe7-892c-9940d78945a6" providerId="ADAL" clId="{1196F346-072E-DB40-92EE-14812B418580}" dt="2025-05-06T16:11:27.405" v="31" actId="1035"/>
      <pc:docMkLst>
        <pc:docMk/>
      </pc:docMkLst>
      <pc:sldChg chg="addSp delSp modSp mod">
        <pc:chgData name="Henry Yelin" userId="16483953-0c2a-4fe7-892c-9940d78945a6" providerId="ADAL" clId="{1196F346-072E-DB40-92EE-14812B418580}" dt="2025-05-06T16:09:56.696" v="10" actId="732"/>
        <pc:sldMkLst>
          <pc:docMk/>
          <pc:sldMk cId="750466074" sldId="272"/>
        </pc:sldMkLst>
      </pc:sldChg>
      <pc:sldMasterChg chg="addSp delSp modSp">
        <pc:chgData name="Henry Yelin" userId="16483953-0c2a-4fe7-892c-9940d78945a6" providerId="ADAL" clId="{1196F346-072E-DB40-92EE-14812B418580}" dt="2025-05-06T16:11:27.405" v="31" actId="1035"/>
        <pc:sldMasterMkLst>
          <pc:docMk/>
          <pc:sldMasterMk cId="519305984" sldId="2147483675"/>
        </pc:sldMasterMkLst>
      </pc:sldMasterChg>
    </pc:docChg>
  </pc:docChgLst>
  <pc:docChgLst>
    <pc:chgData name="Henry Yelin" userId="16483953-0c2a-4fe7-892c-9940d78945a6" providerId="ADAL" clId="{621C431E-7F51-1045-8762-894B3887F314}"/>
    <pc:docChg chg="modSld modMainMaster">
      <pc:chgData name="Henry Yelin" userId="16483953-0c2a-4fe7-892c-9940d78945a6" providerId="ADAL" clId="{621C431E-7F51-1045-8762-894B3887F314}" dt="2025-06-05T11:28:54.317" v="27" actId="20577"/>
      <pc:docMkLst>
        <pc:docMk/>
      </pc:docMkLst>
      <pc:sldChg chg="addSp delSp modSp mod">
        <pc:chgData name="Henry Yelin" userId="16483953-0c2a-4fe7-892c-9940d78945a6" providerId="ADAL" clId="{621C431E-7F51-1045-8762-894B3887F314}" dt="2025-06-05T10:57:40.182" v="25" actId="20577"/>
        <pc:sldMkLst>
          <pc:docMk/>
          <pc:sldMk cId="750466074" sldId="272"/>
        </pc:sldMkLst>
      </pc:sldChg>
      <pc:sldChg chg="modSp mod">
        <pc:chgData name="Henry Yelin" userId="16483953-0c2a-4fe7-892c-9940d78945a6" providerId="ADAL" clId="{621C431E-7F51-1045-8762-894B3887F314}" dt="2025-06-05T11:28:54.317" v="27" actId="20577"/>
        <pc:sldMkLst>
          <pc:docMk/>
          <pc:sldMk cId="3943480392" sldId="280"/>
        </pc:sldMkLst>
      </pc:sldChg>
      <pc:sldMasterChg chg="addSp delSp modSp">
        <pc:chgData name="Henry Yelin" userId="16483953-0c2a-4fe7-892c-9940d78945a6" providerId="ADAL" clId="{621C431E-7F51-1045-8762-894B3887F314}" dt="2025-06-05T10:57:26.289" v="6" actId="1076"/>
        <pc:sldMasterMkLst>
          <pc:docMk/>
          <pc:sldMasterMk cId="519305984" sldId="2147483675"/>
        </pc:sldMasterMkLst>
      </pc:sldMasterChg>
    </pc:docChg>
  </pc:docChgLst>
  <pc:docChgLst>
    <pc:chgData name="Henry Yelin" userId="16483953-0c2a-4fe7-892c-9940d78945a6" providerId="ADAL" clId="{3F26A64B-CA24-3247-B7FE-A53D797A36F7}"/>
    <pc:docChg chg="undo custSel addSld delSld modSld sldOrd modMainMaster">
      <pc:chgData name="Henry Yelin" userId="16483953-0c2a-4fe7-892c-9940d78945a6" providerId="ADAL" clId="{3F26A64B-CA24-3247-B7FE-A53D797A36F7}" dt="2025-04-24T15:44:01.573" v="6739" actId="1076"/>
      <pc:docMkLst>
        <pc:docMk/>
      </pc:docMkLst>
      <pc:sldChg chg="del">
        <pc:chgData name="Henry Yelin" userId="16483953-0c2a-4fe7-892c-9940d78945a6" providerId="ADAL" clId="{3F26A64B-CA24-3247-B7FE-A53D797A36F7}" dt="2025-04-24T12:22:28.186" v="74" actId="2696"/>
        <pc:sldMkLst>
          <pc:docMk/>
          <pc:sldMk cId="3496713218" sldId="256"/>
        </pc:sldMkLst>
      </pc:sldChg>
      <pc:sldChg chg="addSp modSp del">
        <pc:chgData name="Henry Yelin" userId="16483953-0c2a-4fe7-892c-9940d78945a6" providerId="ADAL" clId="{3F26A64B-CA24-3247-B7FE-A53D797A36F7}" dt="2025-04-24T14:56:29.448" v="6581" actId="2696"/>
        <pc:sldMkLst>
          <pc:docMk/>
          <pc:sldMk cId="1817887109" sldId="257"/>
        </pc:sldMkLst>
      </pc:sldChg>
      <pc:sldChg chg="addSp delSp modSp del mod">
        <pc:chgData name="Henry Yelin" userId="16483953-0c2a-4fe7-892c-9940d78945a6" providerId="ADAL" clId="{3F26A64B-CA24-3247-B7FE-A53D797A36F7}" dt="2025-04-24T14:56:29.448" v="6581" actId="2696"/>
        <pc:sldMkLst>
          <pc:docMk/>
          <pc:sldMk cId="2824589610" sldId="258"/>
        </pc:sldMkLst>
      </pc:sldChg>
      <pc:sldChg chg="addSp modSp new del">
        <pc:chgData name="Henry Yelin" userId="16483953-0c2a-4fe7-892c-9940d78945a6" providerId="ADAL" clId="{3F26A64B-CA24-3247-B7FE-A53D797A36F7}" dt="2025-04-24T14:56:36.187" v="6583" actId="2696"/>
        <pc:sldMkLst>
          <pc:docMk/>
          <pc:sldMk cId="57981252" sldId="259"/>
        </pc:sldMkLst>
      </pc:sldChg>
      <pc:sldChg chg="addSp modSp new mod">
        <pc:chgData name="Henry Yelin" userId="16483953-0c2a-4fe7-892c-9940d78945a6" providerId="ADAL" clId="{3F26A64B-CA24-3247-B7FE-A53D797A36F7}" dt="2025-04-24T14:58:05.293" v="6651"/>
        <pc:sldMkLst>
          <pc:docMk/>
          <pc:sldMk cId="834859077" sldId="260"/>
        </pc:sldMkLst>
      </pc:sldChg>
      <pc:sldChg chg="addSp delSp modSp add del mod ord">
        <pc:chgData name="Henry Yelin" userId="16483953-0c2a-4fe7-892c-9940d78945a6" providerId="ADAL" clId="{3F26A64B-CA24-3247-B7FE-A53D797A36F7}" dt="2025-04-24T14:35:38.480" v="4691" actId="2696"/>
        <pc:sldMkLst>
          <pc:docMk/>
          <pc:sldMk cId="1455716678" sldId="261"/>
        </pc:sldMkLst>
      </pc:sldChg>
      <pc:sldChg chg="addSp delSp modSp new mod ord">
        <pc:chgData name="Henry Yelin" userId="16483953-0c2a-4fe7-892c-9940d78945a6" providerId="ADAL" clId="{3F26A64B-CA24-3247-B7FE-A53D797A36F7}" dt="2025-04-24T14:58:05.293" v="6651"/>
        <pc:sldMkLst>
          <pc:docMk/>
          <pc:sldMk cId="74024218" sldId="262"/>
        </pc:sldMkLst>
      </pc:sldChg>
      <pc:sldChg chg="delSp modSp add del mod">
        <pc:chgData name="Henry Yelin" userId="16483953-0c2a-4fe7-892c-9940d78945a6" providerId="ADAL" clId="{3F26A64B-CA24-3247-B7FE-A53D797A36F7}" dt="2025-04-24T12:44:02.268" v="1678" actId="2696"/>
        <pc:sldMkLst>
          <pc:docMk/>
          <pc:sldMk cId="1236465873" sldId="263"/>
        </pc:sldMkLst>
      </pc:sldChg>
      <pc:sldChg chg="addSp delSp modSp new mod ord">
        <pc:chgData name="Henry Yelin" userId="16483953-0c2a-4fe7-892c-9940d78945a6" providerId="ADAL" clId="{3F26A64B-CA24-3247-B7FE-A53D797A36F7}" dt="2025-04-24T14:58:05.293" v="6651"/>
        <pc:sldMkLst>
          <pc:docMk/>
          <pc:sldMk cId="2778353244" sldId="264"/>
        </pc:sldMkLst>
      </pc:sldChg>
      <pc:sldChg chg="addSp delSp modSp add mod">
        <pc:chgData name="Henry Yelin" userId="16483953-0c2a-4fe7-892c-9940d78945a6" providerId="ADAL" clId="{3F26A64B-CA24-3247-B7FE-A53D797A36F7}" dt="2025-04-24T14:58:05.293" v="6651"/>
        <pc:sldMkLst>
          <pc:docMk/>
          <pc:sldMk cId="1535389132" sldId="265"/>
        </pc:sldMkLst>
      </pc:sldChg>
      <pc:sldChg chg="modSp add mod">
        <pc:chgData name="Henry Yelin" userId="16483953-0c2a-4fe7-892c-9940d78945a6" providerId="ADAL" clId="{3F26A64B-CA24-3247-B7FE-A53D797A36F7}" dt="2025-04-24T14:58:05.293" v="6651"/>
        <pc:sldMkLst>
          <pc:docMk/>
          <pc:sldMk cId="548335797" sldId="266"/>
        </pc:sldMkLst>
      </pc:sldChg>
      <pc:sldChg chg="addSp modSp add mod">
        <pc:chgData name="Henry Yelin" userId="16483953-0c2a-4fe7-892c-9940d78945a6" providerId="ADAL" clId="{3F26A64B-CA24-3247-B7FE-A53D797A36F7}" dt="2025-04-24T14:58:05.293" v="6651"/>
        <pc:sldMkLst>
          <pc:docMk/>
          <pc:sldMk cId="378230157" sldId="267"/>
        </pc:sldMkLst>
      </pc:sldChg>
      <pc:sldChg chg="modSp add mod ord">
        <pc:chgData name="Henry Yelin" userId="16483953-0c2a-4fe7-892c-9940d78945a6" providerId="ADAL" clId="{3F26A64B-CA24-3247-B7FE-A53D797A36F7}" dt="2025-04-24T14:58:05.293" v="6651"/>
        <pc:sldMkLst>
          <pc:docMk/>
          <pc:sldMk cId="1722493720" sldId="268"/>
        </pc:sldMkLst>
      </pc:sldChg>
      <pc:sldChg chg="addSp modSp add mod">
        <pc:chgData name="Henry Yelin" userId="16483953-0c2a-4fe7-892c-9940d78945a6" providerId="ADAL" clId="{3F26A64B-CA24-3247-B7FE-A53D797A36F7}" dt="2025-04-24T14:58:05.293" v="6651"/>
        <pc:sldMkLst>
          <pc:docMk/>
          <pc:sldMk cId="191925731" sldId="269"/>
        </pc:sldMkLst>
      </pc:sldChg>
      <pc:sldChg chg="addSp delSp modSp add mod">
        <pc:chgData name="Henry Yelin" userId="16483953-0c2a-4fe7-892c-9940d78945a6" providerId="ADAL" clId="{3F26A64B-CA24-3247-B7FE-A53D797A36F7}" dt="2025-04-24T14:58:05.293" v="6651"/>
        <pc:sldMkLst>
          <pc:docMk/>
          <pc:sldMk cId="335412778" sldId="270"/>
        </pc:sldMkLst>
      </pc:sldChg>
      <pc:sldChg chg="addSp delSp modSp add mod">
        <pc:chgData name="Henry Yelin" userId="16483953-0c2a-4fe7-892c-9940d78945a6" providerId="ADAL" clId="{3F26A64B-CA24-3247-B7FE-A53D797A36F7}" dt="2025-04-24T14:58:05.293" v="6651"/>
        <pc:sldMkLst>
          <pc:docMk/>
          <pc:sldMk cId="2194957576" sldId="271"/>
        </pc:sldMkLst>
      </pc:sldChg>
      <pc:sldChg chg="addSp delSp modSp new mod">
        <pc:chgData name="Henry Yelin" userId="16483953-0c2a-4fe7-892c-9940d78945a6" providerId="ADAL" clId="{3F26A64B-CA24-3247-B7FE-A53D797A36F7}" dt="2025-04-24T15:44:01.573" v="6739" actId="1076"/>
        <pc:sldMkLst>
          <pc:docMk/>
          <pc:sldMk cId="750466074" sldId="272"/>
        </pc:sldMkLst>
      </pc:sldChg>
      <pc:sldMasterChg chg="addSp delSp modSp mod modSldLayout">
        <pc:chgData name="Henry Yelin" userId="16483953-0c2a-4fe7-892c-9940d78945a6" providerId="ADAL" clId="{3F26A64B-CA24-3247-B7FE-A53D797A36F7}" dt="2025-04-24T12:27:55.565" v="199" actId="404"/>
        <pc:sldMasterMkLst>
          <pc:docMk/>
          <pc:sldMasterMk cId="519305984" sldId="2147483648"/>
        </pc:sldMasterMkLst>
        <pc:sldLayoutChg chg="addSp modSp mod">
          <pc:chgData name="Henry Yelin" userId="16483953-0c2a-4fe7-892c-9940d78945a6" providerId="ADAL" clId="{3F26A64B-CA24-3247-B7FE-A53D797A36F7}" dt="2025-04-24T12:19:34.933" v="26" actId="21"/>
          <pc:sldLayoutMkLst>
            <pc:docMk/>
            <pc:sldMasterMk cId="519305984" sldId="2147483648"/>
            <pc:sldLayoutMk cId="1058230749" sldId="2147483652"/>
          </pc:sldLayoutMkLst>
        </pc:sldLayoutChg>
      </pc:sldMasterChg>
      <pc:sldMasterChg chg="addSp modSldLayout">
        <pc:chgData name="Henry Yelin" userId="16483953-0c2a-4fe7-892c-9940d78945a6" providerId="ADAL" clId="{3F26A64B-CA24-3247-B7FE-A53D797A36F7}" dt="2025-04-24T14:58:02.937" v="6650"/>
        <pc:sldMasterMkLst>
          <pc:docMk/>
          <pc:sldMasterMk cId="160408390" sldId="2147483660"/>
        </pc:sldMasterMkLst>
        <pc:sldLayoutChg chg="addSp">
          <pc:chgData name="Henry Yelin" userId="16483953-0c2a-4fe7-892c-9940d78945a6" providerId="ADAL" clId="{3F26A64B-CA24-3247-B7FE-A53D797A36F7}" dt="2025-04-24T14:58:02.937" v="6650"/>
          <pc:sldLayoutMkLst>
            <pc:docMk/>
            <pc:sldMasterMk cId="160408390" sldId="2147483660"/>
            <pc:sldLayoutMk cId="3553533612" sldId="2147483664"/>
          </pc:sldLayoutMkLst>
        </pc:sldLayoutChg>
      </pc:sldMasterChg>
      <pc:sldMasterChg chg="addSp modSp">
        <pc:chgData name="Henry Yelin" userId="16483953-0c2a-4fe7-892c-9940d78945a6" providerId="ADAL" clId="{3F26A64B-CA24-3247-B7FE-A53D797A36F7}" dt="2025-04-24T15:43:36.016" v="6734" actId="14100"/>
        <pc:sldMasterMkLst>
          <pc:docMk/>
          <pc:sldMasterMk cId="519305984" sldId="2147483675"/>
        </pc:sldMasterMkLst>
      </pc:sldMasterChg>
    </pc:docChg>
  </pc:docChgLst>
  <pc:docChgLst>
    <pc:chgData name="Henry Yelin" userId="16483953-0c2a-4fe7-892c-9940d78945a6" providerId="ADAL" clId="{9B50D103-FB22-154D-9570-31E57DFE0041}"/>
    <pc:docChg chg="undo custSel addSld delSld modSld sldOrd delMainMaster modMainMaster">
      <pc:chgData name="Henry Yelin" userId="16483953-0c2a-4fe7-892c-9940d78945a6" providerId="ADAL" clId="{9B50D103-FB22-154D-9570-31E57DFE0041}" dt="2025-08-13T20:55:03.338" v="3045" actId="20577"/>
      <pc:docMkLst>
        <pc:docMk/>
      </pc:docMkLst>
      <pc:sldChg chg="addSp modSp mod ord">
        <pc:chgData name="Henry Yelin" userId="16483953-0c2a-4fe7-892c-9940d78945a6" providerId="ADAL" clId="{9B50D103-FB22-154D-9570-31E57DFE0041}" dt="2025-08-13T20:43:13.034" v="2118" actId="20577"/>
        <pc:sldMkLst>
          <pc:docMk/>
          <pc:sldMk cId="74024218" sldId="262"/>
        </pc:sldMkLst>
        <pc:spChg chg="mod">
          <ac:chgData name="Henry Yelin" userId="16483953-0c2a-4fe7-892c-9940d78945a6" providerId="ADAL" clId="{9B50D103-FB22-154D-9570-31E57DFE0041}" dt="2025-08-12T12:42:11.069" v="167" actId="20577"/>
          <ac:spMkLst>
            <pc:docMk/>
            <pc:sldMk cId="74024218" sldId="262"/>
            <ac:spMk id="2" creationId="{29F5B0F3-7D9D-5800-C35C-FA3F389A3717}"/>
          </ac:spMkLst>
        </pc:spChg>
        <pc:spChg chg="mod">
          <ac:chgData name="Henry Yelin" userId="16483953-0c2a-4fe7-892c-9940d78945a6" providerId="ADAL" clId="{9B50D103-FB22-154D-9570-31E57DFE0041}" dt="2025-08-13T20:26:42.052" v="1308" actId="20577"/>
          <ac:spMkLst>
            <pc:docMk/>
            <pc:sldMk cId="74024218" sldId="262"/>
            <ac:spMk id="4" creationId="{A1B92E33-A42B-15B7-2FE0-892B65425F84}"/>
          </ac:spMkLst>
        </pc:spChg>
        <pc:spChg chg="mod">
          <ac:chgData name="Henry Yelin" userId="16483953-0c2a-4fe7-892c-9940d78945a6" providerId="ADAL" clId="{9B50D103-FB22-154D-9570-31E57DFE0041}" dt="2025-08-13T20:27:48.372" v="1362" actId="20577"/>
          <ac:spMkLst>
            <pc:docMk/>
            <pc:sldMk cId="74024218" sldId="262"/>
            <ac:spMk id="5" creationId="{12E7A6D4-3C0A-D488-A09C-5AE79C82DD4D}"/>
          </ac:spMkLst>
        </pc:spChg>
        <pc:spChg chg="mod">
          <ac:chgData name="Henry Yelin" userId="16483953-0c2a-4fe7-892c-9940d78945a6" providerId="ADAL" clId="{9B50D103-FB22-154D-9570-31E57DFE0041}" dt="2025-08-13T20:42:52.673" v="2024" actId="6549"/>
          <ac:spMkLst>
            <pc:docMk/>
            <pc:sldMk cId="74024218" sldId="262"/>
            <ac:spMk id="6" creationId="{75615890-0A50-BF5C-5071-8186C853ECA0}"/>
          </ac:spMkLst>
        </pc:spChg>
        <pc:spChg chg="add mod">
          <ac:chgData name="Henry Yelin" userId="16483953-0c2a-4fe7-892c-9940d78945a6" providerId="ADAL" clId="{9B50D103-FB22-154D-9570-31E57DFE0041}" dt="2025-08-13T20:43:13.034" v="2118" actId="20577"/>
          <ac:spMkLst>
            <pc:docMk/>
            <pc:sldMk cId="74024218" sldId="262"/>
            <ac:spMk id="7" creationId="{074C85A1-6141-EFA4-9825-3E18CDB18120}"/>
          </ac:spMkLst>
        </pc:spChg>
        <pc:spChg chg="mod">
          <ac:chgData name="Henry Yelin" userId="16483953-0c2a-4fe7-892c-9940d78945a6" providerId="ADAL" clId="{9B50D103-FB22-154D-9570-31E57DFE0041}" dt="2025-08-13T20:23:55.119" v="662" actId="20577"/>
          <ac:spMkLst>
            <pc:docMk/>
            <pc:sldMk cId="74024218" sldId="262"/>
            <ac:spMk id="8" creationId="{0B8CE046-A134-903D-9F84-0AD574C8F73D}"/>
          </ac:spMkLst>
        </pc:spChg>
      </pc:sldChg>
      <pc:sldChg chg="modSp add">
        <pc:chgData name="Henry Yelin" userId="16483953-0c2a-4fe7-892c-9940d78945a6" providerId="ADAL" clId="{9B50D103-FB22-154D-9570-31E57DFE0041}" dt="2025-08-13T20:46:43.052" v="2591"/>
        <pc:sldMkLst>
          <pc:docMk/>
          <pc:sldMk cId="1535389132" sldId="265"/>
        </pc:sldMkLst>
        <pc:spChg chg="mod">
          <ac:chgData name="Henry Yelin" userId="16483953-0c2a-4fe7-892c-9940d78945a6" providerId="ADAL" clId="{9B50D103-FB22-154D-9570-31E57DFE0041}" dt="2025-08-13T20:46:43.052" v="2591"/>
          <ac:spMkLst>
            <pc:docMk/>
            <pc:sldMk cId="1535389132" sldId="265"/>
            <ac:spMk id="2" creationId="{A4E58566-B77C-3164-436F-EB2D18BE2C45}"/>
          </ac:spMkLst>
        </pc:spChg>
      </pc:sldChg>
      <pc:sldChg chg="modSp add mod">
        <pc:chgData name="Henry Yelin" userId="16483953-0c2a-4fe7-892c-9940d78945a6" providerId="ADAL" clId="{9B50D103-FB22-154D-9570-31E57DFE0041}" dt="2025-08-13T20:46:34.029" v="2589" actId="6549"/>
        <pc:sldMkLst>
          <pc:docMk/>
          <pc:sldMk cId="548335797" sldId="266"/>
        </pc:sldMkLst>
        <pc:spChg chg="mod">
          <ac:chgData name="Henry Yelin" userId="16483953-0c2a-4fe7-892c-9940d78945a6" providerId="ADAL" clId="{9B50D103-FB22-154D-9570-31E57DFE0041}" dt="2025-08-13T20:46:34.029" v="2589" actId="6549"/>
          <ac:spMkLst>
            <pc:docMk/>
            <pc:sldMk cId="548335797" sldId="266"/>
            <ac:spMk id="2" creationId="{9E75540D-7729-408B-79A3-14D116FB2A55}"/>
          </ac:spMkLst>
        </pc:spChg>
      </pc:sldChg>
      <pc:sldChg chg="modSp mod">
        <pc:chgData name="Henry Yelin" userId="16483953-0c2a-4fe7-892c-9940d78945a6" providerId="ADAL" clId="{9B50D103-FB22-154D-9570-31E57DFE0041}" dt="2025-08-12T12:37:14.478" v="61" actId="6549"/>
        <pc:sldMkLst>
          <pc:docMk/>
          <pc:sldMk cId="750466074" sldId="272"/>
        </pc:sldMkLst>
        <pc:spChg chg="mod">
          <ac:chgData name="Henry Yelin" userId="16483953-0c2a-4fe7-892c-9940d78945a6" providerId="ADAL" clId="{9B50D103-FB22-154D-9570-31E57DFE0041}" dt="2025-08-12T12:37:14.478" v="61" actId="6549"/>
          <ac:spMkLst>
            <pc:docMk/>
            <pc:sldMk cId="750466074" sldId="272"/>
            <ac:spMk id="2" creationId="{3FF51AFA-717A-CF7F-9E40-5B3FCAB57964}"/>
          </ac:spMkLst>
        </pc:spChg>
      </pc:sldChg>
      <pc:sldChg chg="modSp add">
        <pc:chgData name="Henry Yelin" userId="16483953-0c2a-4fe7-892c-9940d78945a6" providerId="ADAL" clId="{9B50D103-FB22-154D-9570-31E57DFE0041}" dt="2025-08-13T20:46:39.638" v="2590"/>
        <pc:sldMkLst>
          <pc:docMk/>
          <pc:sldMk cId="2170422131" sldId="278"/>
        </pc:sldMkLst>
        <pc:spChg chg="mod">
          <ac:chgData name="Henry Yelin" userId="16483953-0c2a-4fe7-892c-9940d78945a6" providerId="ADAL" clId="{9B50D103-FB22-154D-9570-31E57DFE0041}" dt="2025-08-13T20:46:39.638" v="2590"/>
          <ac:spMkLst>
            <pc:docMk/>
            <pc:sldMk cId="2170422131" sldId="278"/>
            <ac:spMk id="2" creationId="{8ADE887C-3612-77F1-A897-1575B1660B33}"/>
          </ac:spMkLst>
        </pc:spChg>
      </pc:sldChg>
      <pc:sldChg chg="modSp add mod ord">
        <pc:chgData name="Henry Yelin" userId="16483953-0c2a-4fe7-892c-9940d78945a6" providerId="ADAL" clId="{9B50D103-FB22-154D-9570-31E57DFE0041}" dt="2025-08-13T20:27:53.233" v="1364" actId="120"/>
        <pc:sldMkLst>
          <pc:docMk/>
          <pc:sldMk cId="3379242947" sldId="295"/>
        </pc:sldMkLst>
        <pc:spChg chg="mod">
          <ac:chgData name="Henry Yelin" userId="16483953-0c2a-4fe7-892c-9940d78945a6" providerId="ADAL" clId="{9B50D103-FB22-154D-9570-31E57DFE0041}" dt="2025-08-13T20:27:53.233" v="1364" actId="120"/>
          <ac:spMkLst>
            <pc:docMk/>
            <pc:sldMk cId="3379242947" sldId="295"/>
            <ac:spMk id="2" creationId="{00427FB5-ADE0-7DB7-CB6D-73AF87C7AFE5}"/>
          </ac:spMkLst>
        </pc:spChg>
        <pc:spChg chg="mod">
          <ac:chgData name="Henry Yelin" userId="16483953-0c2a-4fe7-892c-9940d78945a6" providerId="ADAL" clId="{9B50D103-FB22-154D-9570-31E57DFE0041}" dt="2025-08-12T12:41:47.064" v="105" actId="1076"/>
          <ac:spMkLst>
            <pc:docMk/>
            <pc:sldMk cId="3379242947" sldId="295"/>
            <ac:spMk id="3" creationId="{D940BB27-4913-670E-D7A9-450C414B0A68}"/>
          </ac:spMkLst>
        </pc:spChg>
        <pc:spChg chg="mod">
          <ac:chgData name="Henry Yelin" userId="16483953-0c2a-4fe7-892c-9940d78945a6" providerId="ADAL" clId="{9B50D103-FB22-154D-9570-31E57DFE0041}" dt="2025-08-12T12:40:37.503" v="64"/>
          <ac:spMkLst>
            <pc:docMk/>
            <pc:sldMk cId="3379242947" sldId="295"/>
            <ac:spMk id="4" creationId="{E7073893-8FF7-7DEF-4CB3-65F92232C0C4}"/>
          </ac:spMkLst>
        </pc:spChg>
      </pc:sldChg>
      <pc:sldChg chg="add">
        <pc:chgData name="Henry Yelin" userId="16483953-0c2a-4fe7-892c-9940d78945a6" providerId="ADAL" clId="{9B50D103-FB22-154D-9570-31E57DFE0041}" dt="2025-08-12T12:41:36.091" v="75"/>
        <pc:sldMkLst>
          <pc:docMk/>
          <pc:sldMk cId="336950802" sldId="296"/>
        </pc:sldMkLst>
      </pc:sldChg>
      <pc:sldChg chg="modSp add mod">
        <pc:chgData name="Henry Yelin" userId="16483953-0c2a-4fe7-892c-9940d78945a6" providerId="ADAL" clId="{9B50D103-FB22-154D-9570-31E57DFE0041}" dt="2025-08-12T12:42:01.305" v="144" actId="20577"/>
        <pc:sldMkLst>
          <pc:docMk/>
          <pc:sldMk cId="766460976" sldId="297"/>
        </pc:sldMkLst>
        <pc:spChg chg="mod">
          <ac:chgData name="Henry Yelin" userId="16483953-0c2a-4fe7-892c-9940d78945a6" providerId="ADAL" clId="{9B50D103-FB22-154D-9570-31E57DFE0041}" dt="2025-08-12T12:42:01.305" v="144" actId="20577"/>
          <ac:spMkLst>
            <pc:docMk/>
            <pc:sldMk cId="766460976" sldId="297"/>
            <ac:spMk id="2" creationId="{324F443C-2981-89B1-519D-5AF960D61AFE}"/>
          </ac:spMkLst>
        </pc:spChg>
      </pc:sldChg>
      <pc:sldChg chg="add">
        <pc:chgData name="Henry Yelin" userId="16483953-0c2a-4fe7-892c-9940d78945a6" providerId="ADAL" clId="{9B50D103-FB22-154D-9570-31E57DFE0041}" dt="2025-08-12T12:42:03.700" v="145"/>
        <pc:sldMkLst>
          <pc:docMk/>
          <pc:sldMk cId="1928473002" sldId="298"/>
        </pc:sldMkLst>
      </pc:sldChg>
      <pc:sldChg chg="add del ord">
        <pc:chgData name="Henry Yelin" userId="16483953-0c2a-4fe7-892c-9940d78945a6" providerId="ADAL" clId="{9B50D103-FB22-154D-9570-31E57DFE0041}" dt="2025-08-12T12:42:48.072" v="201" actId="2696"/>
        <pc:sldMkLst>
          <pc:docMk/>
          <pc:sldMk cId="2672969442" sldId="299"/>
        </pc:sldMkLst>
      </pc:sldChg>
      <pc:sldChg chg="modSp add del mod">
        <pc:chgData name="Henry Yelin" userId="16483953-0c2a-4fe7-892c-9940d78945a6" providerId="ADAL" clId="{9B50D103-FB22-154D-9570-31E57DFE0041}" dt="2025-08-12T12:43:35.208" v="220" actId="2696"/>
        <pc:sldMkLst>
          <pc:docMk/>
          <pc:sldMk cId="1742760054" sldId="300"/>
        </pc:sldMkLst>
        <pc:spChg chg="mod">
          <ac:chgData name="Henry Yelin" userId="16483953-0c2a-4fe7-892c-9940d78945a6" providerId="ADAL" clId="{9B50D103-FB22-154D-9570-31E57DFE0041}" dt="2025-08-12T12:43:32.103" v="218" actId="21"/>
          <ac:spMkLst>
            <pc:docMk/>
            <pc:sldMk cId="1742760054" sldId="300"/>
            <ac:spMk id="2" creationId="{2E9025D3-F4C9-D7C3-16F1-19FFD2145B2B}"/>
          </ac:spMkLst>
        </pc:spChg>
      </pc:sldChg>
      <pc:sldChg chg="addSp delSp modSp add mod ord">
        <pc:chgData name="Henry Yelin" userId="16483953-0c2a-4fe7-892c-9940d78945a6" providerId="ADAL" clId="{9B50D103-FB22-154D-9570-31E57DFE0041}" dt="2025-08-13T20:41:42.506" v="1986" actId="20577"/>
        <pc:sldMkLst>
          <pc:docMk/>
          <pc:sldMk cId="2437746028" sldId="301"/>
        </pc:sldMkLst>
        <pc:spChg chg="mod">
          <ac:chgData name="Henry Yelin" userId="16483953-0c2a-4fe7-892c-9940d78945a6" providerId="ADAL" clId="{9B50D103-FB22-154D-9570-31E57DFE0041}" dt="2025-08-13T20:28:00.973" v="1366" actId="20577"/>
          <ac:spMkLst>
            <pc:docMk/>
            <pc:sldMk cId="2437746028" sldId="301"/>
            <ac:spMk id="2" creationId="{B97C1466-74B7-5540-C0E9-B89B5D988E93}"/>
          </ac:spMkLst>
        </pc:spChg>
        <pc:spChg chg="mod">
          <ac:chgData name="Henry Yelin" userId="16483953-0c2a-4fe7-892c-9940d78945a6" providerId="ADAL" clId="{9B50D103-FB22-154D-9570-31E57DFE0041}" dt="2025-08-13T20:41:42.506" v="1986" actId="20577"/>
          <ac:spMkLst>
            <pc:docMk/>
            <pc:sldMk cId="2437746028" sldId="301"/>
            <ac:spMk id="4" creationId="{1D1B6BEF-35CB-30CE-31C3-1A430AD92A41}"/>
          </ac:spMkLst>
        </pc:spChg>
        <pc:spChg chg="del">
          <ac:chgData name="Henry Yelin" userId="16483953-0c2a-4fe7-892c-9940d78945a6" providerId="ADAL" clId="{9B50D103-FB22-154D-9570-31E57DFE0041}" dt="2025-08-12T12:42:50.872" v="202" actId="478"/>
          <ac:spMkLst>
            <pc:docMk/>
            <pc:sldMk cId="2437746028" sldId="301"/>
            <ac:spMk id="5" creationId="{D6280BA4-341B-CC54-20EE-BD0518E0FF98}"/>
          </ac:spMkLst>
        </pc:spChg>
        <pc:spChg chg="del">
          <ac:chgData name="Henry Yelin" userId="16483953-0c2a-4fe7-892c-9940d78945a6" providerId="ADAL" clId="{9B50D103-FB22-154D-9570-31E57DFE0041}" dt="2025-08-12T12:42:50.872" v="202" actId="478"/>
          <ac:spMkLst>
            <pc:docMk/>
            <pc:sldMk cId="2437746028" sldId="301"/>
            <ac:spMk id="6" creationId="{F63A38C2-DD22-EAA0-ACBE-00D18AD7C4E2}"/>
          </ac:spMkLst>
        </pc:spChg>
        <pc:spChg chg="add mod">
          <ac:chgData name="Henry Yelin" userId="16483953-0c2a-4fe7-892c-9940d78945a6" providerId="ADAL" clId="{9B50D103-FB22-154D-9570-31E57DFE0041}" dt="2025-08-13T20:28:36.793" v="1403" actId="14100"/>
          <ac:spMkLst>
            <pc:docMk/>
            <pc:sldMk cId="2437746028" sldId="301"/>
            <ac:spMk id="7" creationId="{F2D492F7-E099-0960-D33F-32CDC4865E30}"/>
          </ac:spMkLst>
        </pc:spChg>
        <pc:spChg chg="del">
          <ac:chgData name="Henry Yelin" userId="16483953-0c2a-4fe7-892c-9940d78945a6" providerId="ADAL" clId="{9B50D103-FB22-154D-9570-31E57DFE0041}" dt="2025-08-12T12:42:52.571" v="203" actId="478"/>
          <ac:spMkLst>
            <pc:docMk/>
            <pc:sldMk cId="2437746028" sldId="301"/>
            <ac:spMk id="8" creationId="{E3C216A6-1130-0EB6-FC99-A2C821F26BBC}"/>
          </ac:spMkLst>
        </pc:spChg>
        <pc:spChg chg="add mod">
          <ac:chgData name="Henry Yelin" userId="16483953-0c2a-4fe7-892c-9940d78945a6" providerId="ADAL" clId="{9B50D103-FB22-154D-9570-31E57DFE0041}" dt="2025-08-13T20:32:58.802" v="1925" actId="1035"/>
          <ac:spMkLst>
            <pc:docMk/>
            <pc:sldMk cId="2437746028" sldId="301"/>
            <ac:spMk id="9" creationId="{01711B13-5877-2290-48F1-BD868155F1EF}"/>
          </ac:spMkLst>
        </pc:spChg>
      </pc:sldChg>
      <pc:sldChg chg="addSp delSp modSp add mod">
        <pc:chgData name="Henry Yelin" userId="16483953-0c2a-4fe7-892c-9940d78945a6" providerId="ADAL" clId="{9B50D103-FB22-154D-9570-31E57DFE0041}" dt="2025-08-13T20:53:24.242" v="2956" actId="20577"/>
        <pc:sldMkLst>
          <pc:docMk/>
          <pc:sldMk cId="291656824" sldId="302"/>
        </pc:sldMkLst>
        <pc:spChg chg="mod">
          <ac:chgData name="Henry Yelin" userId="16483953-0c2a-4fe7-892c-9940d78945a6" providerId="ADAL" clId="{9B50D103-FB22-154D-9570-31E57DFE0041}" dt="2025-08-13T20:49:29.120" v="2709" actId="20577"/>
          <ac:spMkLst>
            <pc:docMk/>
            <pc:sldMk cId="291656824" sldId="302"/>
            <ac:spMk id="4" creationId="{50DAE9FA-764F-246C-57AF-3ABC1D1DA1A7}"/>
          </ac:spMkLst>
        </pc:spChg>
        <pc:spChg chg="add del mod">
          <ac:chgData name="Henry Yelin" userId="16483953-0c2a-4fe7-892c-9940d78945a6" providerId="ADAL" clId="{9B50D103-FB22-154D-9570-31E57DFE0041}" dt="2025-08-13T20:45:17.760" v="2500" actId="478"/>
          <ac:spMkLst>
            <pc:docMk/>
            <pc:sldMk cId="291656824" sldId="302"/>
            <ac:spMk id="5" creationId="{580424D2-18A5-D01C-58D1-F2BCCD42445F}"/>
          </ac:spMkLst>
        </pc:spChg>
        <pc:spChg chg="add del mod">
          <ac:chgData name="Henry Yelin" userId="16483953-0c2a-4fe7-892c-9940d78945a6" providerId="ADAL" clId="{9B50D103-FB22-154D-9570-31E57DFE0041}" dt="2025-08-13T20:45:40.694" v="2587" actId="478"/>
          <ac:spMkLst>
            <pc:docMk/>
            <pc:sldMk cId="291656824" sldId="302"/>
            <ac:spMk id="6" creationId="{164E0FBD-BEB9-899E-B2B0-2725F434EAB1}"/>
          </ac:spMkLst>
        </pc:spChg>
        <pc:spChg chg="add mod">
          <ac:chgData name="Henry Yelin" userId="16483953-0c2a-4fe7-892c-9940d78945a6" providerId="ADAL" clId="{9B50D103-FB22-154D-9570-31E57DFE0041}" dt="2025-08-13T20:43:59.611" v="2239"/>
          <ac:spMkLst>
            <pc:docMk/>
            <pc:sldMk cId="291656824" sldId="302"/>
            <ac:spMk id="7" creationId="{3C930E6D-760D-36A3-2ABF-DF75429F23EA}"/>
          </ac:spMkLst>
        </pc:spChg>
        <pc:spChg chg="add mod">
          <ac:chgData name="Henry Yelin" userId="16483953-0c2a-4fe7-892c-9940d78945a6" providerId="ADAL" clId="{9B50D103-FB22-154D-9570-31E57DFE0041}" dt="2025-08-13T20:53:24.242" v="2956" actId="20577"/>
          <ac:spMkLst>
            <pc:docMk/>
            <pc:sldMk cId="291656824" sldId="302"/>
            <ac:spMk id="8" creationId="{62925A19-2532-6B17-3A34-B5CF5106D726}"/>
          </ac:spMkLst>
        </pc:spChg>
      </pc:sldChg>
      <pc:sldChg chg="add">
        <pc:chgData name="Henry Yelin" userId="16483953-0c2a-4fe7-892c-9940d78945a6" providerId="ADAL" clId="{9B50D103-FB22-154D-9570-31E57DFE0041}" dt="2025-08-12T12:46:23.688" v="255"/>
        <pc:sldMkLst>
          <pc:docMk/>
          <pc:sldMk cId="1178639940" sldId="303"/>
        </pc:sldMkLst>
      </pc:sldChg>
      <pc:sldChg chg="add">
        <pc:chgData name="Henry Yelin" userId="16483953-0c2a-4fe7-892c-9940d78945a6" providerId="ADAL" clId="{9B50D103-FB22-154D-9570-31E57DFE0041}" dt="2025-08-12T12:46:23.688" v="255"/>
        <pc:sldMkLst>
          <pc:docMk/>
          <pc:sldMk cId="379591523" sldId="304"/>
        </pc:sldMkLst>
      </pc:sldChg>
      <pc:sldChg chg="modSp add mod">
        <pc:chgData name="Henry Yelin" userId="16483953-0c2a-4fe7-892c-9940d78945a6" providerId="ADAL" clId="{9B50D103-FB22-154D-9570-31E57DFE0041}" dt="2025-08-13T20:55:03.338" v="3045" actId="20577"/>
        <pc:sldMkLst>
          <pc:docMk/>
          <pc:sldMk cId="1243691310" sldId="305"/>
        </pc:sldMkLst>
        <pc:spChg chg="mod">
          <ac:chgData name="Henry Yelin" userId="16483953-0c2a-4fe7-892c-9940d78945a6" providerId="ADAL" clId="{9B50D103-FB22-154D-9570-31E57DFE0041}" dt="2025-08-13T20:41:50.536" v="1987"/>
          <ac:spMkLst>
            <pc:docMk/>
            <pc:sldMk cId="1243691310" sldId="305"/>
            <ac:spMk id="2" creationId="{16940B20-158B-E607-1A3B-7FF785CCB4EE}"/>
          </ac:spMkLst>
        </pc:spChg>
        <pc:spChg chg="mod">
          <ac:chgData name="Henry Yelin" userId="16483953-0c2a-4fe7-892c-9940d78945a6" providerId="ADAL" clId="{9B50D103-FB22-154D-9570-31E57DFE0041}" dt="2025-08-13T20:55:03.338" v="3045" actId="20577"/>
          <ac:spMkLst>
            <pc:docMk/>
            <pc:sldMk cId="1243691310" sldId="305"/>
            <ac:spMk id="3" creationId="{143818EC-D797-1DDB-2E9C-666261DC203C}"/>
          </ac:spMkLst>
        </pc:spChg>
      </pc:sldChg>
      <pc:sldChg chg="modSp add mod">
        <pc:chgData name="Henry Yelin" userId="16483953-0c2a-4fe7-892c-9940d78945a6" providerId="ADAL" clId="{9B50D103-FB22-154D-9570-31E57DFE0041}" dt="2025-08-13T20:42:07.432" v="2010" actId="20577"/>
        <pc:sldMkLst>
          <pc:docMk/>
          <pc:sldMk cId="2048023523" sldId="328"/>
        </pc:sldMkLst>
        <pc:spChg chg="mod">
          <ac:chgData name="Henry Yelin" userId="16483953-0c2a-4fe7-892c-9940d78945a6" providerId="ADAL" clId="{9B50D103-FB22-154D-9570-31E57DFE0041}" dt="2025-08-13T20:41:53.454" v="1988"/>
          <ac:spMkLst>
            <pc:docMk/>
            <pc:sldMk cId="2048023523" sldId="328"/>
            <ac:spMk id="2" creationId="{7AE4BCF4-85DB-7B5D-5961-39696BAF8514}"/>
          </ac:spMkLst>
        </pc:spChg>
        <pc:spChg chg="mod">
          <ac:chgData name="Henry Yelin" userId="16483953-0c2a-4fe7-892c-9940d78945a6" providerId="ADAL" clId="{9B50D103-FB22-154D-9570-31E57DFE0041}" dt="2025-08-13T20:42:07.432" v="2010" actId="20577"/>
          <ac:spMkLst>
            <pc:docMk/>
            <pc:sldMk cId="2048023523" sldId="328"/>
            <ac:spMk id="24" creationId="{D6A1D5DF-1D6B-6EB1-FC80-BC62CF3B8194}"/>
          </ac:spMkLst>
        </pc:spChg>
      </pc:sldChg>
      <pc:sldChg chg="add del">
        <pc:chgData name="Henry Yelin" userId="16483953-0c2a-4fe7-892c-9940d78945a6" providerId="ADAL" clId="{9B50D103-FB22-154D-9570-31E57DFE0041}" dt="2025-08-13T20:40:18.942" v="1966" actId="2696"/>
        <pc:sldMkLst>
          <pc:docMk/>
          <pc:sldMk cId="1189829824" sldId="334"/>
        </pc:sldMkLst>
      </pc:sldChg>
      <pc:sldChg chg="add">
        <pc:chgData name="Henry Yelin" userId="16483953-0c2a-4fe7-892c-9940d78945a6" providerId="ADAL" clId="{9B50D103-FB22-154D-9570-31E57DFE0041}" dt="2025-08-12T12:46:23.688" v="255"/>
        <pc:sldMkLst>
          <pc:docMk/>
          <pc:sldMk cId="1002242565" sldId="335"/>
        </pc:sldMkLst>
      </pc:sldChg>
      <pc:sldChg chg="addSp delSp modSp add mod">
        <pc:chgData name="Henry Yelin" userId="16483953-0c2a-4fe7-892c-9940d78945a6" providerId="ADAL" clId="{9B50D103-FB22-154D-9570-31E57DFE0041}" dt="2025-08-13T20:51:00.852" v="2801" actId="2711"/>
        <pc:sldMkLst>
          <pc:docMk/>
          <pc:sldMk cId="1715405708" sldId="336"/>
        </pc:sldMkLst>
        <pc:spChg chg="mod">
          <ac:chgData name="Henry Yelin" userId="16483953-0c2a-4fe7-892c-9940d78945a6" providerId="ADAL" clId="{9B50D103-FB22-154D-9570-31E57DFE0041}" dt="2025-08-13T20:49:40.447" v="2735" actId="20577"/>
          <ac:spMkLst>
            <pc:docMk/>
            <pc:sldMk cId="1715405708" sldId="336"/>
            <ac:spMk id="2" creationId="{F79A14DF-9525-C098-20D5-C21CFAD59AB5}"/>
          </ac:spMkLst>
        </pc:spChg>
        <pc:spChg chg="mod">
          <ac:chgData name="Henry Yelin" userId="16483953-0c2a-4fe7-892c-9940d78945a6" providerId="ADAL" clId="{9B50D103-FB22-154D-9570-31E57DFE0041}" dt="2025-08-13T20:51:00.852" v="2801" actId="2711"/>
          <ac:spMkLst>
            <pc:docMk/>
            <pc:sldMk cId="1715405708" sldId="336"/>
            <ac:spMk id="4" creationId="{C601BF92-79B1-C2C7-6180-640BAA9A96F4}"/>
          </ac:spMkLst>
        </pc:spChg>
        <pc:spChg chg="add mod">
          <ac:chgData name="Henry Yelin" userId="16483953-0c2a-4fe7-892c-9940d78945a6" providerId="ADAL" clId="{9B50D103-FB22-154D-9570-31E57DFE0041}" dt="2025-08-13T20:51:00.852" v="2801" actId="2711"/>
          <ac:spMkLst>
            <pc:docMk/>
            <pc:sldMk cId="1715405708" sldId="336"/>
            <ac:spMk id="6" creationId="{CE24A2D9-34BE-FC90-D9B6-E480F15E0EE8}"/>
          </ac:spMkLst>
        </pc:spChg>
        <pc:spChg chg="del">
          <ac:chgData name="Henry Yelin" userId="16483953-0c2a-4fe7-892c-9940d78945a6" providerId="ADAL" clId="{9B50D103-FB22-154D-9570-31E57DFE0041}" dt="2025-08-13T20:49:43.580" v="2736" actId="478"/>
          <ac:spMkLst>
            <pc:docMk/>
            <pc:sldMk cId="1715405708" sldId="336"/>
            <ac:spMk id="7" creationId="{8CFD792C-D6CE-A183-3697-B84A51B4DDE1}"/>
          </ac:spMkLst>
        </pc:spChg>
        <pc:spChg chg="del">
          <ac:chgData name="Henry Yelin" userId="16483953-0c2a-4fe7-892c-9940d78945a6" providerId="ADAL" clId="{9B50D103-FB22-154D-9570-31E57DFE0041}" dt="2025-08-13T20:49:43.580" v="2736" actId="478"/>
          <ac:spMkLst>
            <pc:docMk/>
            <pc:sldMk cId="1715405708" sldId="336"/>
            <ac:spMk id="8" creationId="{1B80B4F1-60B9-7AF4-0221-3CCF3848536A}"/>
          </ac:spMkLst>
        </pc:spChg>
        <pc:cxnChg chg="add mod">
          <ac:chgData name="Henry Yelin" userId="16483953-0c2a-4fe7-892c-9940d78945a6" providerId="ADAL" clId="{9B50D103-FB22-154D-9570-31E57DFE0041}" dt="2025-08-13T20:49:58.129" v="2762" actId="1035"/>
          <ac:cxnSpMkLst>
            <pc:docMk/>
            <pc:sldMk cId="1715405708" sldId="336"/>
            <ac:cxnSpMk id="5" creationId="{D64D5B71-CC66-3E6D-BB7D-1806172247AE}"/>
          </ac:cxnSpMkLst>
        </pc:cxnChg>
      </pc:sldChg>
      <pc:sldChg chg="modSp add mod">
        <pc:chgData name="Henry Yelin" userId="16483953-0c2a-4fe7-892c-9940d78945a6" providerId="ADAL" clId="{9B50D103-FB22-154D-9570-31E57DFE0041}" dt="2025-08-13T20:52:41.232" v="2847" actId="5793"/>
        <pc:sldMkLst>
          <pc:docMk/>
          <pc:sldMk cId="2674082674" sldId="337"/>
        </pc:sldMkLst>
        <pc:spChg chg="mod">
          <ac:chgData name="Henry Yelin" userId="16483953-0c2a-4fe7-892c-9940d78945a6" providerId="ADAL" clId="{9B50D103-FB22-154D-9570-31E57DFE0041}" dt="2025-08-13T20:51:05.276" v="2804" actId="20577"/>
          <ac:spMkLst>
            <pc:docMk/>
            <pc:sldMk cId="2674082674" sldId="337"/>
            <ac:spMk id="2" creationId="{469EF38A-809B-C43A-E7B2-767F1471CA8F}"/>
          </ac:spMkLst>
        </pc:spChg>
        <pc:spChg chg="mod">
          <ac:chgData name="Henry Yelin" userId="16483953-0c2a-4fe7-892c-9940d78945a6" providerId="ADAL" clId="{9B50D103-FB22-154D-9570-31E57DFE0041}" dt="2025-08-13T20:52:29.802" v="2842" actId="15"/>
          <ac:spMkLst>
            <pc:docMk/>
            <pc:sldMk cId="2674082674" sldId="337"/>
            <ac:spMk id="4" creationId="{23259BBB-9320-0667-F518-D6E69CD93ED3}"/>
          </ac:spMkLst>
        </pc:spChg>
        <pc:spChg chg="mod">
          <ac:chgData name="Henry Yelin" userId="16483953-0c2a-4fe7-892c-9940d78945a6" providerId="ADAL" clId="{9B50D103-FB22-154D-9570-31E57DFE0041}" dt="2025-08-13T20:52:41.232" v="2847" actId="5793"/>
          <ac:spMkLst>
            <pc:docMk/>
            <pc:sldMk cId="2674082674" sldId="337"/>
            <ac:spMk id="6" creationId="{3B2F4CF3-42C7-25C8-FB6C-6ED576B73E14}"/>
          </ac:spMkLst>
        </pc:spChg>
      </pc:sldChg>
      <pc:sldChg chg="modSp add mod">
        <pc:chgData name="Henry Yelin" userId="16483953-0c2a-4fe7-892c-9940d78945a6" providerId="ADAL" clId="{9B50D103-FB22-154D-9570-31E57DFE0041}" dt="2025-08-13T20:54:17.354" v="3000" actId="6549"/>
        <pc:sldMkLst>
          <pc:docMk/>
          <pc:sldMk cId="2161988378" sldId="338"/>
        </pc:sldMkLst>
        <pc:spChg chg="mod">
          <ac:chgData name="Henry Yelin" userId="16483953-0c2a-4fe7-892c-9940d78945a6" providerId="ADAL" clId="{9B50D103-FB22-154D-9570-31E57DFE0041}" dt="2025-08-13T20:53:32.012" v="2959" actId="20577"/>
          <ac:spMkLst>
            <pc:docMk/>
            <pc:sldMk cId="2161988378" sldId="338"/>
            <ac:spMk id="2" creationId="{0C4C5382-2070-535B-39CD-17A19284837C}"/>
          </ac:spMkLst>
        </pc:spChg>
        <pc:spChg chg="mod">
          <ac:chgData name="Henry Yelin" userId="16483953-0c2a-4fe7-892c-9940d78945a6" providerId="ADAL" clId="{9B50D103-FB22-154D-9570-31E57DFE0041}" dt="2025-08-13T20:54:01.149" v="2971" actId="20577"/>
          <ac:spMkLst>
            <pc:docMk/>
            <pc:sldMk cId="2161988378" sldId="338"/>
            <ac:spMk id="4" creationId="{2FD13073-67C8-40FC-D781-DEF39A3F0561}"/>
          </ac:spMkLst>
        </pc:spChg>
        <pc:spChg chg="mod">
          <ac:chgData name="Henry Yelin" userId="16483953-0c2a-4fe7-892c-9940d78945a6" providerId="ADAL" clId="{9B50D103-FB22-154D-9570-31E57DFE0041}" dt="2025-08-13T20:54:17.354" v="3000" actId="6549"/>
          <ac:spMkLst>
            <pc:docMk/>
            <pc:sldMk cId="2161988378" sldId="338"/>
            <ac:spMk id="6" creationId="{900E5440-ED08-C283-0547-460E7F8D9110}"/>
          </ac:spMkLst>
        </pc:spChg>
      </pc:sldChg>
      <pc:sldMasterChg chg="del">
        <pc:chgData name="Henry Yelin" userId="16483953-0c2a-4fe7-892c-9940d78945a6" providerId="ADAL" clId="{9B50D103-FB22-154D-9570-31E57DFE0041}" dt="2025-08-12T12:40:47.537" v="65" actId="2696"/>
        <pc:sldMasterMkLst>
          <pc:docMk/>
          <pc:sldMasterMk cId="3227380467" sldId="2147483648"/>
        </pc:sldMasterMkLst>
      </pc:sldMasterChg>
      <pc:sldMasterChg chg="delSp">
        <pc:chgData name="Henry Yelin" userId="16483953-0c2a-4fe7-892c-9940d78945a6" providerId="ADAL" clId="{9B50D103-FB22-154D-9570-31E57DFE0041}" dt="2025-08-12T12:40:35.275" v="63" actId="478"/>
        <pc:sldMasterMkLst>
          <pc:docMk/>
          <pc:sldMasterMk cId="419504439" sldId="2147483687"/>
        </pc:sldMasterMkLst>
        <pc:picChg chg="del">
          <ac:chgData name="Henry Yelin" userId="16483953-0c2a-4fe7-892c-9940d78945a6" providerId="ADAL" clId="{9B50D103-FB22-154D-9570-31E57DFE0041}" dt="2025-08-12T12:40:35.275" v="63" actId="478"/>
          <ac:picMkLst>
            <pc:docMk/>
            <pc:sldMasterMk cId="419504439" sldId="2147483687"/>
            <ac:picMk id="8" creationId="{1781B93B-6217-4CEC-41AB-82CEB12EC2B0}"/>
          </ac:picMkLst>
        </pc:picChg>
      </pc:sldMasterChg>
    </pc:docChg>
  </pc:docChgLst>
</pc:chgInfo>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22.jpeg>
</file>

<file path=ppt/media/image23.jpeg>
</file>

<file path=ppt/media/image24.png>
</file>

<file path=ppt/media/image25.jpeg>
</file>

<file path=ppt/media/image26.png>
</file>

<file path=ppt/media/image27.pn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116F8F-04D6-8B49-91B0-01B4C7A83801}" type="datetimeFigureOut">
              <a:rPr lang="en-US" smtClean="0"/>
              <a:t>8/12/25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5C6C9F-953B-EC47-BC35-7510FBC4A0DB}" type="slidenum">
              <a:rPr lang="en-US" smtClean="0"/>
              <a:t>‹#›</a:t>
            </a:fld>
            <a:endParaRPr lang="en-US"/>
          </a:p>
        </p:txBody>
      </p:sp>
    </p:spTree>
    <p:extLst>
      <p:ext uri="{BB962C8B-B14F-4D97-AF65-F5344CB8AC3E}">
        <p14:creationId xmlns:p14="http://schemas.microsoft.com/office/powerpoint/2010/main" val="3832908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8BB01-E6DD-DD07-7AC7-F3DDBD2941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D34DB86-2C80-DFAA-5680-AC7E727112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5FE1C5-EFA6-80DB-E11F-2C7A425E8DE8}"/>
              </a:ext>
            </a:extLst>
          </p:cNvPr>
          <p:cNvSpPr>
            <a:spLocks noGrp="1"/>
          </p:cNvSpPr>
          <p:nvPr>
            <p:ph type="dt" sz="half" idx="10"/>
          </p:nvPr>
        </p:nvSpPr>
        <p:spPr/>
        <p:txBody>
          <a:bodyPr/>
          <a:lstStyle/>
          <a:p>
            <a:fld id="{B75747AC-6C1B-B141-BB85-6453D36E7AA8}" type="datetime1">
              <a:rPr lang="en-US" smtClean="0"/>
              <a:t>8/12/25</a:t>
            </a:fld>
            <a:endParaRPr lang="en-US"/>
          </a:p>
        </p:txBody>
      </p:sp>
      <p:sp>
        <p:nvSpPr>
          <p:cNvPr id="5" name="Footer Placeholder 4">
            <a:extLst>
              <a:ext uri="{FF2B5EF4-FFF2-40B4-BE49-F238E27FC236}">
                <a16:creationId xmlns:a16="http://schemas.microsoft.com/office/drawing/2014/main" id="{9D2FBD58-EE43-0BF5-77EB-130FB33BF81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02D4809B-A45F-AD4F-45D2-CF37CC034C1D}"/>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934503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C3143-B9B7-8FF7-FE78-0DEF20BD53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4E3EB67-FB3D-792B-9937-2D9BF51FD1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198D36-69FE-0CBA-EC7F-8FB00851A0B9}"/>
              </a:ext>
            </a:extLst>
          </p:cNvPr>
          <p:cNvSpPr>
            <a:spLocks noGrp="1"/>
          </p:cNvSpPr>
          <p:nvPr>
            <p:ph type="dt" sz="half" idx="10"/>
          </p:nvPr>
        </p:nvSpPr>
        <p:spPr/>
        <p:txBody>
          <a:bodyPr/>
          <a:lstStyle/>
          <a:p>
            <a:fld id="{A6FE98BE-F296-F24C-B680-ECFB0C14B302}" type="datetime1">
              <a:rPr lang="en-US" smtClean="0"/>
              <a:t>8/12/25</a:t>
            </a:fld>
            <a:endParaRPr lang="en-US"/>
          </a:p>
        </p:txBody>
      </p:sp>
      <p:sp>
        <p:nvSpPr>
          <p:cNvPr id="5" name="Footer Placeholder 4">
            <a:extLst>
              <a:ext uri="{FF2B5EF4-FFF2-40B4-BE49-F238E27FC236}">
                <a16:creationId xmlns:a16="http://schemas.microsoft.com/office/drawing/2014/main" id="{ABF68F71-8059-0156-21BF-2CB70D0A026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B531199-71C7-86DC-F845-161710668E94}"/>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2701021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C00E98-75D0-3E9F-1E8E-B42EC78EA5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DBF8C8-E795-4C18-A983-B540D96F05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DF363D-FAA1-3093-5876-63DBB1209ACD}"/>
              </a:ext>
            </a:extLst>
          </p:cNvPr>
          <p:cNvSpPr>
            <a:spLocks noGrp="1"/>
          </p:cNvSpPr>
          <p:nvPr>
            <p:ph type="dt" sz="half" idx="10"/>
          </p:nvPr>
        </p:nvSpPr>
        <p:spPr/>
        <p:txBody>
          <a:bodyPr/>
          <a:lstStyle/>
          <a:p>
            <a:fld id="{17365774-17A1-CF48-A9F4-A4B8AE4EB902}" type="datetime1">
              <a:rPr lang="en-US" smtClean="0"/>
              <a:t>8/12/25</a:t>
            </a:fld>
            <a:endParaRPr lang="en-US"/>
          </a:p>
        </p:txBody>
      </p:sp>
      <p:sp>
        <p:nvSpPr>
          <p:cNvPr id="5" name="Footer Placeholder 4">
            <a:extLst>
              <a:ext uri="{FF2B5EF4-FFF2-40B4-BE49-F238E27FC236}">
                <a16:creationId xmlns:a16="http://schemas.microsoft.com/office/drawing/2014/main" id="{1D688E60-2131-8A2F-33FD-96D51DA261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E868BFB-7DF2-3762-67CC-29D634431576}"/>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2076360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ED674-9805-1118-1772-6CA4C4CA08D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E41C4-1D31-BE45-259F-CCB6930229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17BED-28CD-C07A-9023-F68BBD438A8C}"/>
              </a:ext>
            </a:extLst>
          </p:cNvPr>
          <p:cNvSpPr>
            <a:spLocks noGrp="1"/>
          </p:cNvSpPr>
          <p:nvPr>
            <p:ph type="dt" sz="half" idx="10"/>
          </p:nvPr>
        </p:nvSpPr>
        <p:spPr/>
        <p:txBody>
          <a:bodyPr/>
          <a:lstStyle/>
          <a:p>
            <a:fld id="{2C50E739-BFFE-EA4A-8D8D-34C458EADFC0}" type="datetime1">
              <a:rPr lang="en-US" smtClean="0"/>
              <a:t>8/12/25</a:t>
            </a:fld>
            <a:endParaRPr lang="en-US"/>
          </a:p>
        </p:txBody>
      </p:sp>
      <p:sp>
        <p:nvSpPr>
          <p:cNvPr id="5" name="Footer Placeholder 4">
            <a:extLst>
              <a:ext uri="{FF2B5EF4-FFF2-40B4-BE49-F238E27FC236}">
                <a16:creationId xmlns:a16="http://schemas.microsoft.com/office/drawing/2014/main" id="{D3B23C95-B38B-BF64-C100-43914F20E9D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29F7820-B65C-C0EF-ED84-FC16594A2E2E}"/>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9890381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38B78-6303-8C25-3F8C-AD8C6D6EF8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293FB13-7B3A-45D7-3D40-B7FB7C890CB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EB5925-F64E-49BE-35D7-E860E26B29BC}"/>
              </a:ext>
            </a:extLst>
          </p:cNvPr>
          <p:cNvSpPr>
            <a:spLocks noGrp="1"/>
          </p:cNvSpPr>
          <p:nvPr>
            <p:ph type="dt" sz="half" idx="10"/>
          </p:nvPr>
        </p:nvSpPr>
        <p:spPr/>
        <p:txBody>
          <a:bodyPr/>
          <a:lstStyle/>
          <a:p>
            <a:fld id="{4A2E037B-0B03-B845-A278-279D4C95B7E4}" type="datetime1">
              <a:rPr lang="en-US" smtClean="0"/>
              <a:t>8/12/25</a:t>
            </a:fld>
            <a:endParaRPr lang="en-US"/>
          </a:p>
        </p:txBody>
      </p:sp>
      <p:sp>
        <p:nvSpPr>
          <p:cNvPr id="5" name="Footer Placeholder 4">
            <a:extLst>
              <a:ext uri="{FF2B5EF4-FFF2-40B4-BE49-F238E27FC236}">
                <a16:creationId xmlns:a16="http://schemas.microsoft.com/office/drawing/2014/main" id="{46AA10B4-D8FF-5811-ED52-999DCA355A2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59A1D92B-6EE4-1135-B5CA-12238425E586}"/>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4018756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EB291-B787-80D8-FAE0-3184611707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9F5517-D57E-2055-5AB5-6C9457213D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416C4-19B6-AA05-97DF-F4337351E88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82B8F382-13BF-BF14-5167-0AEB54592E6D}"/>
              </a:ext>
            </a:extLst>
          </p:cNvPr>
          <p:cNvSpPr/>
          <p:nvPr userDrawn="1"/>
        </p:nvSpPr>
        <p:spPr>
          <a:xfrm>
            <a:off x="0" y="6311900"/>
            <a:ext cx="12192000" cy="546100"/>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7E0C61C7-133F-DFBF-73A1-57E7ACBA97A2}"/>
              </a:ext>
            </a:extLst>
          </p:cNvPr>
          <p:cNvSpPr>
            <a:spLocks noGrp="1"/>
          </p:cNvSpPr>
          <p:nvPr>
            <p:ph type="sldNum" sz="quarter" idx="12"/>
          </p:nvPr>
        </p:nvSpPr>
        <p:spPr/>
        <p:txBody>
          <a:bodyPr/>
          <a:lstStyle/>
          <a:p>
            <a:fld id="{1153F0DE-4B83-C442-BFAF-2E07D848C22E}" type="slidenum">
              <a:rPr lang="en-US" smtClean="0"/>
              <a:t>‹#›</a:t>
            </a:fld>
            <a:endParaRPr lang="en-US"/>
          </a:p>
        </p:txBody>
      </p:sp>
      <p:sp>
        <p:nvSpPr>
          <p:cNvPr id="5" name="Date Placeholder 4">
            <a:extLst>
              <a:ext uri="{FF2B5EF4-FFF2-40B4-BE49-F238E27FC236}">
                <a16:creationId xmlns:a16="http://schemas.microsoft.com/office/drawing/2014/main" id="{ED1C0CCB-DF2D-C03A-1CCA-FD56C277BB43}"/>
              </a:ext>
            </a:extLst>
          </p:cNvPr>
          <p:cNvSpPr>
            <a:spLocks noGrp="1"/>
          </p:cNvSpPr>
          <p:nvPr>
            <p:ph type="dt" sz="half" idx="10"/>
          </p:nvPr>
        </p:nvSpPr>
        <p:spPr/>
        <p:txBody>
          <a:bodyPr/>
          <a:lstStyle/>
          <a:p>
            <a:fld id="{63C3A835-6B96-DD4E-816E-1623D87CB460}" type="datetime1">
              <a:rPr lang="en-US" smtClean="0"/>
              <a:t>8/12/25</a:t>
            </a:fld>
            <a:endParaRPr lang="en-US"/>
          </a:p>
        </p:txBody>
      </p:sp>
      <p:sp>
        <p:nvSpPr>
          <p:cNvPr id="6" name="Footer Placeholder 5">
            <a:extLst>
              <a:ext uri="{FF2B5EF4-FFF2-40B4-BE49-F238E27FC236}">
                <a16:creationId xmlns:a16="http://schemas.microsoft.com/office/drawing/2014/main" id="{93F025AE-FF16-34D4-D0F1-9372267E4679}"/>
              </a:ext>
            </a:extLst>
          </p:cNvPr>
          <p:cNvSpPr>
            <a:spLocks noGrp="1"/>
          </p:cNvSpPr>
          <p:nvPr>
            <p:ph type="ftr" sz="quarter" idx="11"/>
          </p:nvPr>
        </p:nvSpPr>
        <p:spPr>
          <a:xfrm>
            <a:off x="4038600" y="6356350"/>
            <a:ext cx="4114800" cy="365125"/>
          </a:xfrm>
          <a:prstGeom prst="rect">
            <a:avLst/>
          </a:prstGeom>
        </p:spPr>
        <p:txBody>
          <a:bodyPr/>
          <a:lstStyle>
            <a:lvl1pPr>
              <a:defRPr spc="600">
                <a:solidFill>
                  <a:schemeClr val="bg1">
                    <a:lumMod val="85000"/>
                  </a:schemeClr>
                </a:solidFill>
              </a:defRPr>
            </a:lvl1pPr>
          </a:lstStyle>
          <a:p>
            <a:endParaRPr lang="en-US" dirty="0"/>
          </a:p>
        </p:txBody>
      </p:sp>
    </p:spTree>
    <p:extLst>
      <p:ext uri="{BB962C8B-B14F-4D97-AF65-F5344CB8AC3E}">
        <p14:creationId xmlns:p14="http://schemas.microsoft.com/office/powerpoint/2010/main" val="1058230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F1457-25DC-C3BF-5A1C-4AAE59E121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E1BD09E-A83E-354F-2198-FE4F8690B9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A879D-7474-D492-4B80-3A27C60D7B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85EC6AB-7D89-DE58-BCEE-9B5F856B94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82DE786-0F40-BEB6-8796-CA4A27918E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3C978D-5672-D09E-56BA-C0F915C90A6E}"/>
              </a:ext>
            </a:extLst>
          </p:cNvPr>
          <p:cNvSpPr>
            <a:spLocks noGrp="1"/>
          </p:cNvSpPr>
          <p:nvPr>
            <p:ph type="dt" sz="half" idx="10"/>
          </p:nvPr>
        </p:nvSpPr>
        <p:spPr/>
        <p:txBody>
          <a:bodyPr/>
          <a:lstStyle/>
          <a:p>
            <a:fld id="{7DEA8DF0-7915-FA4C-87F8-EEAE55B6ECAC}" type="datetime1">
              <a:rPr lang="en-US" smtClean="0"/>
              <a:t>8/12/25</a:t>
            </a:fld>
            <a:endParaRPr lang="en-US"/>
          </a:p>
        </p:txBody>
      </p:sp>
      <p:sp>
        <p:nvSpPr>
          <p:cNvPr id="8" name="Footer Placeholder 7">
            <a:extLst>
              <a:ext uri="{FF2B5EF4-FFF2-40B4-BE49-F238E27FC236}">
                <a16:creationId xmlns:a16="http://schemas.microsoft.com/office/drawing/2014/main" id="{229EB899-73D3-B550-0F79-DBC93F65058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17FD74DD-5C40-4BCF-8DB4-F680B7EA0265}"/>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4154110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A466B-CED1-A10F-16B8-D32DCC8A0F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2EB8B1-BE82-DEBD-650F-EE2ECEF5B59C}"/>
              </a:ext>
            </a:extLst>
          </p:cNvPr>
          <p:cNvSpPr>
            <a:spLocks noGrp="1"/>
          </p:cNvSpPr>
          <p:nvPr>
            <p:ph type="dt" sz="half" idx="10"/>
          </p:nvPr>
        </p:nvSpPr>
        <p:spPr/>
        <p:txBody>
          <a:bodyPr/>
          <a:lstStyle/>
          <a:p>
            <a:fld id="{E649435C-2824-0A4B-9C77-0A1C1E63546D}" type="datetime1">
              <a:rPr lang="en-US" smtClean="0"/>
              <a:t>8/12/25</a:t>
            </a:fld>
            <a:endParaRPr lang="en-US"/>
          </a:p>
        </p:txBody>
      </p:sp>
      <p:sp>
        <p:nvSpPr>
          <p:cNvPr id="4" name="Footer Placeholder 3">
            <a:extLst>
              <a:ext uri="{FF2B5EF4-FFF2-40B4-BE49-F238E27FC236}">
                <a16:creationId xmlns:a16="http://schemas.microsoft.com/office/drawing/2014/main" id="{A58E3B26-4529-17DE-EC6D-3632BB3DC51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7AD104EA-19B3-4779-3E76-E2605B844D41}"/>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3213042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56EE4F-C3A8-F88A-5F28-3D2DAD71C501}"/>
              </a:ext>
            </a:extLst>
          </p:cNvPr>
          <p:cNvSpPr>
            <a:spLocks noGrp="1"/>
          </p:cNvSpPr>
          <p:nvPr>
            <p:ph type="dt" sz="half" idx="10"/>
          </p:nvPr>
        </p:nvSpPr>
        <p:spPr/>
        <p:txBody>
          <a:bodyPr/>
          <a:lstStyle/>
          <a:p>
            <a:fld id="{C8B44753-9E55-A144-8763-9B92FEAFEF5E}" type="datetime1">
              <a:rPr lang="en-US" smtClean="0"/>
              <a:t>8/12/25</a:t>
            </a:fld>
            <a:endParaRPr lang="en-US"/>
          </a:p>
        </p:txBody>
      </p:sp>
      <p:sp>
        <p:nvSpPr>
          <p:cNvPr id="3" name="Footer Placeholder 2">
            <a:extLst>
              <a:ext uri="{FF2B5EF4-FFF2-40B4-BE49-F238E27FC236}">
                <a16:creationId xmlns:a16="http://schemas.microsoft.com/office/drawing/2014/main" id="{D76D6067-02D2-F33B-9A04-DDD1565D1DE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3289FF46-1C78-3998-141A-5DC3507FAA61}"/>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2290160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2C8C6-5561-F2F9-BC16-9581473B73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568241-B34A-CF58-3244-4F9681A83D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E220617-02D1-16BB-E6D2-818C8C8FA7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88CDB8-0767-F511-1BC2-382C6BA27129}"/>
              </a:ext>
            </a:extLst>
          </p:cNvPr>
          <p:cNvSpPr>
            <a:spLocks noGrp="1"/>
          </p:cNvSpPr>
          <p:nvPr>
            <p:ph type="dt" sz="half" idx="10"/>
          </p:nvPr>
        </p:nvSpPr>
        <p:spPr/>
        <p:txBody>
          <a:bodyPr/>
          <a:lstStyle/>
          <a:p>
            <a:fld id="{723E4CDC-22EA-E447-AFFC-0AB9E258020A}" type="datetime1">
              <a:rPr lang="en-US" smtClean="0"/>
              <a:t>8/12/25</a:t>
            </a:fld>
            <a:endParaRPr lang="en-US"/>
          </a:p>
        </p:txBody>
      </p:sp>
      <p:sp>
        <p:nvSpPr>
          <p:cNvPr id="6" name="Footer Placeholder 5">
            <a:extLst>
              <a:ext uri="{FF2B5EF4-FFF2-40B4-BE49-F238E27FC236}">
                <a16:creationId xmlns:a16="http://schemas.microsoft.com/office/drawing/2014/main" id="{8B951FF5-11E5-6ACD-AE5F-1F0D2DEB994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2892CB1-B6D5-3B82-08FA-8360F2EEC8B1}"/>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2202350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23428-2BE1-2918-501A-2A0A823ADA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C14FC2-D9B7-0DE5-0561-47C729B0CB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DB84F9-2CE5-4C6E-A309-4C45FF080D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FABEFB-4A0F-9143-CDAC-C7F5E4932D2C}"/>
              </a:ext>
            </a:extLst>
          </p:cNvPr>
          <p:cNvSpPr>
            <a:spLocks noGrp="1"/>
          </p:cNvSpPr>
          <p:nvPr>
            <p:ph type="dt" sz="half" idx="10"/>
          </p:nvPr>
        </p:nvSpPr>
        <p:spPr/>
        <p:txBody>
          <a:bodyPr/>
          <a:lstStyle/>
          <a:p>
            <a:fld id="{AE26C09A-F394-2F45-AAE5-F8CB1BC82056}" type="datetime1">
              <a:rPr lang="en-US" smtClean="0"/>
              <a:t>8/12/25</a:t>
            </a:fld>
            <a:endParaRPr lang="en-US"/>
          </a:p>
        </p:txBody>
      </p:sp>
      <p:sp>
        <p:nvSpPr>
          <p:cNvPr id="6" name="Footer Placeholder 5">
            <a:extLst>
              <a:ext uri="{FF2B5EF4-FFF2-40B4-BE49-F238E27FC236}">
                <a16:creationId xmlns:a16="http://schemas.microsoft.com/office/drawing/2014/main" id="{D0668B93-7114-3CC3-F652-3CD8A86E66B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832D60C4-0DFD-6CEB-1D53-64E0B189A503}"/>
              </a:ext>
            </a:extLst>
          </p:cNvPr>
          <p:cNvSpPr>
            <a:spLocks noGrp="1"/>
          </p:cNvSpPr>
          <p:nvPr>
            <p:ph type="sldNum" sz="quarter" idx="12"/>
          </p:nvPr>
        </p:nvSpPr>
        <p:spPr/>
        <p:txBody>
          <a:bodyPr/>
          <a:lstStyle/>
          <a:p>
            <a:fld id="{1153F0DE-4B83-C442-BFAF-2E07D848C22E}" type="slidenum">
              <a:rPr lang="en-US" smtClean="0"/>
              <a:t>‹#›</a:t>
            </a:fld>
            <a:endParaRPr lang="en-US"/>
          </a:p>
        </p:txBody>
      </p:sp>
    </p:spTree>
    <p:extLst>
      <p:ext uri="{BB962C8B-B14F-4D97-AF65-F5344CB8AC3E}">
        <p14:creationId xmlns:p14="http://schemas.microsoft.com/office/powerpoint/2010/main" val="1948259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5B024D1-62EE-2F74-51D2-A5129C2C6417}"/>
              </a:ext>
            </a:extLst>
          </p:cNvPr>
          <p:cNvSpPr/>
          <p:nvPr userDrawn="1"/>
        </p:nvSpPr>
        <p:spPr>
          <a:xfrm>
            <a:off x="0" y="6311900"/>
            <a:ext cx="12192000" cy="546100"/>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spc="600" dirty="0">
                <a:solidFill>
                  <a:schemeClr val="bg1">
                    <a:lumMod val="85000"/>
                  </a:schemeClr>
                </a:solidFill>
              </a:rPr>
              <a:t>HENRY YELIN</a:t>
            </a:r>
          </a:p>
        </p:txBody>
      </p:sp>
      <p:sp>
        <p:nvSpPr>
          <p:cNvPr id="2" name="Title Placeholder 1">
            <a:extLst>
              <a:ext uri="{FF2B5EF4-FFF2-40B4-BE49-F238E27FC236}">
                <a16:creationId xmlns:a16="http://schemas.microsoft.com/office/drawing/2014/main" id="{74BC26AE-1299-7838-02A0-DB3DC6779D94}"/>
              </a:ext>
            </a:extLst>
          </p:cNvPr>
          <p:cNvSpPr>
            <a:spLocks noGrp="1"/>
          </p:cNvSpPr>
          <p:nvPr>
            <p:ph type="title"/>
          </p:nvPr>
        </p:nvSpPr>
        <p:spPr>
          <a:xfrm>
            <a:off x="838200" y="365125"/>
            <a:ext cx="10515600" cy="1325563"/>
          </a:xfrm>
          <a:prstGeom prst="rect">
            <a:avLst/>
          </a:prstGeom>
        </p:spPr>
        <p:txBody>
          <a:bodyPr vert="horz" lIns="0" tIns="0" rIns="0" bIns="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2C6E4833-C376-DDAB-C96A-851832972A62}"/>
              </a:ext>
            </a:extLst>
          </p:cNvPr>
          <p:cNvSpPr>
            <a:spLocks noGrp="1"/>
          </p:cNvSpPr>
          <p:nvPr>
            <p:ph type="body" idx="1"/>
          </p:nvPr>
        </p:nvSpPr>
        <p:spPr>
          <a:xfrm>
            <a:off x="838200" y="1825625"/>
            <a:ext cx="10515600" cy="4351338"/>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EB0757A0-8CF6-4FCA-973E-EBD50D5DB35A}"/>
              </a:ext>
            </a:extLst>
          </p:cNvPr>
          <p:cNvSpPr>
            <a:spLocks noGrp="1"/>
          </p:cNvSpPr>
          <p:nvPr>
            <p:ph type="dt" sz="half" idx="2"/>
          </p:nvPr>
        </p:nvSpPr>
        <p:spPr>
          <a:xfrm>
            <a:off x="838200" y="6402388"/>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2AB61B6-DA19-5644-A35B-453407DAB9B2}" type="datetime1">
              <a:rPr lang="en-US" smtClean="0"/>
              <a:t>8/12/25</a:t>
            </a:fld>
            <a:endParaRPr lang="en-US"/>
          </a:p>
        </p:txBody>
      </p:sp>
      <p:sp>
        <p:nvSpPr>
          <p:cNvPr id="6" name="Slide Number Placeholder 5">
            <a:extLst>
              <a:ext uri="{FF2B5EF4-FFF2-40B4-BE49-F238E27FC236}">
                <a16:creationId xmlns:a16="http://schemas.microsoft.com/office/drawing/2014/main" id="{A250F0E4-7E9C-A8B9-E138-26127711DE46}"/>
              </a:ext>
            </a:extLst>
          </p:cNvPr>
          <p:cNvSpPr>
            <a:spLocks noGrp="1"/>
          </p:cNvSpPr>
          <p:nvPr>
            <p:ph type="sldNum" sz="quarter" idx="4"/>
          </p:nvPr>
        </p:nvSpPr>
        <p:spPr>
          <a:xfrm>
            <a:off x="8610600" y="6402388"/>
            <a:ext cx="2743200" cy="365125"/>
          </a:xfrm>
          <a:prstGeom prst="rect">
            <a:avLst/>
          </a:prstGeom>
        </p:spPr>
        <p:txBody>
          <a:bodyPr vert="horz" lIns="91440" tIns="45720" rIns="91440" bIns="45720" rtlCol="0" anchor="ctr"/>
          <a:lstStyle>
            <a:lvl1pPr algn="r">
              <a:defRPr sz="1200">
                <a:solidFill>
                  <a:schemeClr val="bg1">
                    <a:lumMod val="85000"/>
                  </a:schemeClr>
                </a:solidFill>
              </a:defRPr>
            </a:lvl1pPr>
          </a:lstStyle>
          <a:p>
            <a:fld id="{1153F0DE-4B83-C442-BFAF-2E07D848C22E}" type="slidenum">
              <a:rPr lang="en-US" smtClean="0"/>
              <a:pPr/>
              <a:t>‹#›</a:t>
            </a:fld>
            <a:endParaRPr lang="en-US" dirty="0"/>
          </a:p>
        </p:txBody>
      </p:sp>
      <p:pic>
        <p:nvPicPr>
          <p:cNvPr id="5" name="Picture 2" descr="Careers homepage">
            <a:extLst>
              <a:ext uri="{FF2B5EF4-FFF2-40B4-BE49-F238E27FC236}">
                <a16:creationId xmlns:a16="http://schemas.microsoft.com/office/drawing/2014/main" id="{97A4E9F4-47C6-2366-3EC5-17FFCD35C742}"/>
              </a:ext>
            </a:extLst>
          </p:cNvPr>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0077825" y="311772"/>
            <a:ext cx="1275975" cy="559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9305984"/>
      </p:ext>
    </p:extLst>
  </p:cSld>
  <p:clrMap bg1="lt1" tx1="dk1" bg2="lt2" tx2="dk2" accent1="accent1" accent2="accent2" accent3="accent3" accent4="accent4" accent5="accent5" accent6="accent6" hlink="hlink" folHlink="folHlink"/>
  <p:sldLayoutIdLst>
    <p:sldLayoutId id="2147483686" r:id="rId1"/>
    <p:sldLayoutId id="2147483685" r:id="rId2"/>
    <p:sldLayoutId id="2147483684" r:id="rId3"/>
    <p:sldLayoutId id="2147483683" r:id="rId4"/>
    <p:sldLayoutId id="2147483682" r:id="rId5"/>
    <p:sldLayoutId id="2147483681" r:id="rId6"/>
    <p:sldLayoutId id="2147483680" r:id="rId7"/>
    <p:sldLayoutId id="2147483679" r:id="rId8"/>
    <p:sldLayoutId id="2147483678" r:id="rId9"/>
    <p:sldLayoutId id="2147483677" r:id="rId10"/>
    <p:sldLayoutId id="2147483676" r:id="rId11"/>
  </p:sldLayoutIdLst>
  <p:hf hdr="0" ftr="0" dt="0"/>
  <p:txStyles>
    <p:titleStyle>
      <a:lvl1pPr algn="l" defTabSz="914400" rtl="0" eaLnBrk="1" latinLnBrk="0" hangingPunct="1">
        <a:lnSpc>
          <a:spcPct val="90000"/>
        </a:lnSpc>
        <a:spcBef>
          <a:spcPct val="0"/>
        </a:spcBef>
        <a:buNone/>
        <a:defRPr sz="2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p15:clr>
            <a:srgbClr val="F26B43"/>
          </p15:clr>
        </p15:guide>
        <p15:guide id="2" pos="7152">
          <p15:clr>
            <a:srgbClr val="F26B43"/>
          </p15:clr>
        </p15:guide>
        <p15:guide id="3" orient="horz" pos="1152">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8" Type="http://schemas.openxmlformats.org/officeDocument/2006/relationships/image" Target="../media/image25.jpe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5.xml"/><Relationship Id="rId6" Type="http://schemas.openxmlformats.org/officeDocument/2006/relationships/image" Target="../media/image23.jpeg"/><Relationship Id="rId5" Type="http://schemas.openxmlformats.org/officeDocument/2006/relationships/image" Target="../media/image22.jpe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5.xml"/><Relationship Id="rId4" Type="http://schemas.openxmlformats.org/officeDocument/2006/relationships/image" Target="../media/image2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5.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4.svg"/><Relationship Id="rId2" Type="http://schemas.openxmlformats.org/officeDocument/2006/relationships/image" Target="../media/image9.png"/><Relationship Id="rId1" Type="http://schemas.openxmlformats.org/officeDocument/2006/relationships/slideLayout" Target="../slideLayouts/slideLayout5.xml"/><Relationship Id="rId6" Type="http://schemas.openxmlformats.org/officeDocument/2006/relationships/image" Target="../media/image13.png"/><Relationship Id="rId11" Type="http://schemas.openxmlformats.org/officeDocument/2006/relationships/image" Target="../media/image18.svg"/><Relationship Id="rId5" Type="http://schemas.openxmlformats.org/officeDocument/2006/relationships/image" Target="../media/image12.svg"/><Relationship Id="rId10" Type="http://schemas.openxmlformats.org/officeDocument/2006/relationships/image" Target="../media/image17.png"/><Relationship Id="rId4" Type="http://schemas.openxmlformats.org/officeDocument/2006/relationships/image" Target="../media/image11.png"/><Relationship Id="rId9" Type="http://schemas.openxmlformats.org/officeDocument/2006/relationships/image" Target="../media/image1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51AFA-717A-CF7F-9E40-5B3FCAB57964}"/>
              </a:ext>
            </a:extLst>
          </p:cNvPr>
          <p:cNvSpPr>
            <a:spLocks noGrp="1"/>
          </p:cNvSpPr>
          <p:nvPr>
            <p:ph type="ctrTitle"/>
          </p:nvPr>
        </p:nvSpPr>
        <p:spPr>
          <a:xfrm>
            <a:off x="846992" y="2711668"/>
            <a:ext cx="9432125" cy="1513523"/>
          </a:xfrm>
        </p:spPr>
        <p:txBody>
          <a:bodyPr anchor="t"/>
          <a:lstStyle/>
          <a:p>
            <a:pPr algn="l"/>
            <a:r>
              <a:rPr lang="en-US" sz="3600" b="1" dirty="0"/>
              <a:t>Proposal:</a:t>
            </a:r>
            <a:br>
              <a:rPr lang="en-US" sz="3600" b="1" dirty="0"/>
            </a:br>
            <a:r>
              <a:rPr lang="en-US" sz="3600" b="1" dirty="0"/>
              <a:t>Support for Implementation of AI Tooling </a:t>
            </a:r>
            <a:br>
              <a:rPr lang="en-US" sz="3600" dirty="0"/>
            </a:br>
            <a:br>
              <a:rPr lang="en-US" sz="3600" dirty="0"/>
            </a:br>
            <a:r>
              <a:rPr lang="en-US" sz="1600" i="1" dirty="0"/>
              <a:t>August 2025</a:t>
            </a:r>
            <a:endParaRPr lang="en-US" sz="3600" i="1" dirty="0"/>
          </a:p>
        </p:txBody>
      </p:sp>
      <p:sp>
        <p:nvSpPr>
          <p:cNvPr id="4" name="Slide Number Placeholder 3">
            <a:extLst>
              <a:ext uri="{FF2B5EF4-FFF2-40B4-BE49-F238E27FC236}">
                <a16:creationId xmlns:a16="http://schemas.microsoft.com/office/drawing/2014/main" id="{3C8392B5-F82D-0235-4B59-579391F15AA3}"/>
              </a:ext>
            </a:extLst>
          </p:cNvPr>
          <p:cNvSpPr>
            <a:spLocks noGrp="1"/>
          </p:cNvSpPr>
          <p:nvPr>
            <p:ph type="sldNum" sz="quarter" idx="12"/>
          </p:nvPr>
        </p:nvSpPr>
        <p:spPr/>
        <p:txBody>
          <a:bodyPr/>
          <a:lstStyle/>
          <a:p>
            <a:fld id="{1153F0DE-4B83-C442-BFAF-2E07D848C22E}" type="slidenum">
              <a:rPr lang="en-US" smtClean="0"/>
              <a:t>1</a:t>
            </a:fld>
            <a:endParaRPr lang="en-US"/>
          </a:p>
        </p:txBody>
      </p:sp>
      <p:sp>
        <p:nvSpPr>
          <p:cNvPr id="5" name="Rectangle 4">
            <a:extLst>
              <a:ext uri="{FF2B5EF4-FFF2-40B4-BE49-F238E27FC236}">
                <a16:creationId xmlns:a16="http://schemas.microsoft.com/office/drawing/2014/main" id="{04E02882-1C4A-F9DA-CE0F-0162153D9F26}"/>
              </a:ext>
            </a:extLst>
          </p:cNvPr>
          <p:cNvSpPr/>
          <p:nvPr/>
        </p:nvSpPr>
        <p:spPr>
          <a:xfrm>
            <a:off x="8115148" y="308624"/>
            <a:ext cx="3976065" cy="1397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Careers homepage">
            <a:extLst>
              <a:ext uri="{FF2B5EF4-FFF2-40B4-BE49-F238E27FC236}">
                <a16:creationId xmlns:a16="http://schemas.microsoft.com/office/drawing/2014/main" id="{C4585CE3-838D-72E2-5834-FBE828B922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6992" y="1178024"/>
            <a:ext cx="2406869" cy="1055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466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48AFDC-A257-11CD-E4C2-4903A7F1A167}"/>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FE05A80D-9CCE-1B44-CFD4-82752ACA09B2}"/>
              </a:ext>
            </a:extLst>
          </p:cNvPr>
          <p:cNvSpPr/>
          <p:nvPr/>
        </p:nvSpPr>
        <p:spPr>
          <a:xfrm>
            <a:off x="1" y="0"/>
            <a:ext cx="6096000" cy="6341533"/>
          </a:xfrm>
          <a:prstGeom prst="rect">
            <a:avLst/>
          </a:prstGeom>
          <a:solidFill>
            <a:srgbClr val="215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324F443C-2981-89B1-519D-5AF960D61AFE}"/>
              </a:ext>
            </a:extLst>
          </p:cNvPr>
          <p:cNvSpPr>
            <a:spLocks noGrp="1"/>
          </p:cNvSpPr>
          <p:nvPr>
            <p:ph type="ctrTitle"/>
          </p:nvPr>
        </p:nvSpPr>
        <p:spPr>
          <a:xfrm>
            <a:off x="846992" y="1837592"/>
            <a:ext cx="5345990" cy="2387600"/>
          </a:xfrm>
        </p:spPr>
        <p:txBody>
          <a:bodyPr anchor="t"/>
          <a:lstStyle/>
          <a:p>
            <a:pPr algn="l"/>
            <a:r>
              <a:rPr lang="en-US" sz="3600" b="1" dirty="0">
                <a:solidFill>
                  <a:schemeClr val="bg1"/>
                </a:solidFill>
              </a:rPr>
              <a:t>Measurement Enablement Project</a:t>
            </a:r>
            <a:endParaRPr lang="en-US" sz="3600" dirty="0">
              <a:solidFill>
                <a:schemeClr val="bg1"/>
              </a:solidFill>
            </a:endParaRPr>
          </a:p>
        </p:txBody>
      </p:sp>
      <p:sp>
        <p:nvSpPr>
          <p:cNvPr id="4" name="Slide Number Placeholder 3">
            <a:extLst>
              <a:ext uri="{FF2B5EF4-FFF2-40B4-BE49-F238E27FC236}">
                <a16:creationId xmlns:a16="http://schemas.microsoft.com/office/drawing/2014/main" id="{B1B0D211-A784-DFE0-7263-98A2ED81E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53F0DE-4B83-C442-BFAF-2E07D848C22E}" type="slidenum">
              <a:rPr kumimoji="0" lang="en-US" sz="1200" b="0" i="0" u="none" strike="noStrike" kern="1200" cap="none" spc="0" normalizeH="0" baseline="0" noProof="0" smtClean="0">
                <a:ln>
                  <a:noFill/>
                </a:ln>
                <a:solidFill>
                  <a:prstClr val="white">
                    <a:lumMod val="85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white">
                  <a:lumMod val="85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7664609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8F71DE-6CF4-DC9F-9A2F-EC16E1BE2E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62F2AC-5EC7-754B-6698-241222180472}"/>
              </a:ext>
            </a:extLst>
          </p:cNvPr>
          <p:cNvSpPr>
            <a:spLocks noGrp="1"/>
          </p:cNvSpPr>
          <p:nvPr>
            <p:ph type="title"/>
          </p:nvPr>
        </p:nvSpPr>
        <p:spPr/>
        <p:txBody>
          <a:bodyPr/>
          <a:lstStyle/>
          <a:p>
            <a:r>
              <a:rPr lang="en-US" b="1" dirty="0"/>
              <a:t>Measurement Enablement Project</a:t>
            </a:r>
            <a:br>
              <a:rPr lang="en-US" b="1" dirty="0"/>
            </a:br>
            <a:r>
              <a:rPr lang="en-US" dirty="0"/>
              <a:t>Engagement Approach</a:t>
            </a:r>
          </a:p>
        </p:txBody>
      </p:sp>
      <p:sp>
        <p:nvSpPr>
          <p:cNvPr id="3" name="Slide Number Placeholder 2">
            <a:extLst>
              <a:ext uri="{FF2B5EF4-FFF2-40B4-BE49-F238E27FC236}">
                <a16:creationId xmlns:a16="http://schemas.microsoft.com/office/drawing/2014/main" id="{5E608CCD-A4EF-31C6-5958-81AB2458B5F1}"/>
              </a:ext>
            </a:extLst>
          </p:cNvPr>
          <p:cNvSpPr>
            <a:spLocks noGrp="1"/>
          </p:cNvSpPr>
          <p:nvPr>
            <p:ph type="sldNum" sz="quarter" idx="12"/>
          </p:nvPr>
        </p:nvSpPr>
        <p:spPr/>
        <p:txBody>
          <a:bodyPr/>
          <a:lstStyle/>
          <a:p>
            <a:fld id="{1153F0DE-4B83-C442-BFAF-2E07D848C22E}" type="slidenum">
              <a:rPr lang="en-US" smtClean="0"/>
              <a:t>11</a:t>
            </a:fld>
            <a:endParaRPr lang="en-US"/>
          </a:p>
        </p:txBody>
      </p:sp>
      <p:sp>
        <p:nvSpPr>
          <p:cNvPr id="4" name="Rectangle 3">
            <a:extLst>
              <a:ext uri="{FF2B5EF4-FFF2-40B4-BE49-F238E27FC236}">
                <a16:creationId xmlns:a16="http://schemas.microsoft.com/office/drawing/2014/main" id="{50DAE9FA-764F-246C-57AF-3ABC1D1DA1A7}"/>
              </a:ext>
            </a:extLst>
          </p:cNvPr>
          <p:cNvSpPr/>
          <p:nvPr/>
        </p:nvSpPr>
        <p:spPr>
          <a:xfrm>
            <a:off x="838199" y="1828800"/>
            <a:ext cx="6248401"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This project is a fixed-fee effort focused on enabling a comprehensive framework to measure GitHub Copilot’s adoption, usage, and impact—from engineering productivity to downstream business outcomes:</a:t>
            </a:r>
          </a:p>
          <a:p>
            <a:endParaRPr lang="en-US" sz="1400" b="1" dirty="0">
              <a:solidFill>
                <a:schemeClr val="tx1"/>
              </a:solidFill>
              <a:latin typeface="Arial" panose="020B0604020202020204" pitchFamily="34" charset="0"/>
              <a:cs typeface="Arial" panose="020B0604020202020204" pitchFamily="34" charset="0"/>
            </a:endParaRP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Current State Assessment </a:t>
            </a:r>
            <a:r>
              <a:rPr lang="en-US" sz="1400" dirty="0">
                <a:solidFill>
                  <a:schemeClr val="tx1"/>
                </a:solidFill>
                <a:latin typeface="Arial" panose="020B0604020202020204" pitchFamily="34" charset="0"/>
                <a:cs typeface="Arial" panose="020B0604020202020204" pitchFamily="34" charset="0"/>
              </a:rPr>
              <a:t>– Review existing dashboards, analytics tools, and reporting processes; identify gaps in AI tooling measurement.</a:t>
            </a: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Target Definition &amp; Goal Enablement </a:t>
            </a:r>
            <a:r>
              <a:rPr lang="en-US" sz="1400" dirty="0">
                <a:solidFill>
                  <a:schemeClr val="tx1"/>
                </a:solidFill>
                <a:latin typeface="Arial" panose="020B0604020202020204" pitchFamily="34" charset="0"/>
                <a:cs typeface="Arial" panose="020B0604020202020204" pitchFamily="34" charset="0"/>
              </a:rPr>
              <a:t>– Set clear KPIs for adoption, usage, engineering performance, and business impact, aligned with organizational OKRs.</a:t>
            </a: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Usage &amp; Adoption Analytics </a:t>
            </a:r>
            <a:r>
              <a:rPr lang="en-US" sz="1400" dirty="0">
                <a:solidFill>
                  <a:schemeClr val="tx1"/>
                </a:solidFill>
                <a:latin typeface="Arial" panose="020B0604020202020204" pitchFamily="34" charset="0"/>
                <a:cs typeface="Arial" panose="020B0604020202020204" pitchFamily="34" charset="0"/>
              </a:rPr>
              <a:t>– Integrate Copilot telemetry, track adoption and usage patterns, perform cohort analysis, and benchmark against industry norms. Support dashboarding construction.</a:t>
            </a: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Engineering Metrics Impact </a:t>
            </a:r>
            <a:r>
              <a:rPr lang="en-US" sz="1400" dirty="0">
                <a:solidFill>
                  <a:schemeClr val="tx1"/>
                </a:solidFill>
                <a:latin typeface="Arial" panose="020B0604020202020204" pitchFamily="34" charset="0"/>
                <a:cs typeface="Arial" panose="020B0604020202020204" pitchFamily="34" charset="0"/>
              </a:rPr>
              <a:t>– Measure effects on delivery speed, code quality, defect rates, and maintainability compared to pre-Copilot baselines.</a:t>
            </a: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Downstream Business Impact </a:t>
            </a:r>
            <a:r>
              <a:rPr lang="en-US" sz="1400" dirty="0">
                <a:solidFill>
                  <a:schemeClr val="tx1"/>
                </a:solidFill>
                <a:latin typeface="Arial" panose="020B0604020202020204" pitchFamily="34" charset="0"/>
                <a:cs typeface="Arial" panose="020B0604020202020204" pitchFamily="34" charset="0"/>
              </a:rPr>
              <a:t>– Quantify how productivity gains accelerate roadmap execution, enhance customer value, and improve cost efficiency.</a:t>
            </a:r>
          </a:p>
          <a:p>
            <a:pPr marL="342900" indent="-342900">
              <a:buFont typeface="+mj-lt"/>
              <a:buAutoNum type="arabicPeriod"/>
            </a:pPr>
            <a:r>
              <a:rPr lang="en-US" sz="1400" b="1" dirty="0">
                <a:solidFill>
                  <a:schemeClr val="tx1"/>
                </a:solidFill>
                <a:latin typeface="Arial" panose="020B0604020202020204" pitchFamily="34" charset="0"/>
                <a:cs typeface="Arial" panose="020B0604020202020204" pitchFamily="34" charset="0"/>
              </a:rPr>
              <a:t>Insights &amp; Reporting Framework </a:t>
            </a:r>
            <a:r>
              <a:rPr lang="en-US" sz="1400" dirty="0">
                <a:solidFill>
                  <a:schemeClr val="tx1"/>
                </a:solidFill>
                <a:latin typeface="Arial" panose="020B0604020202020204" pitchFamily="34" charset="0"/>
                <a:cs typeface="Arial" panose="020B0604020202020204" pitchFamily="34" charset="0"/>
              </a:rPr>
              <a:t>– Support dashboard evolution, establish governance and review cadences, and create feedback loops for continuous improvement.  </a:t>
            </a:r>
          </a:p>
        </p:txBody>
      </p:sp>
      <p:sp>
        <p:nvSpPr>
          <p:cNvPr id="7" name="Rectangle 6">
            <a:extLst>
              <a:ext uri="{FF2B5EF4-FFF2-40B4-BE49-F238E27FC236}">
                <a16:creationId xmlns:a16="http://schemas.microsoft.com/office/drawing/2014/main" id="{3C930E6D-760D-36A3-2ABF-DF75429F23EA}"/>
              </a:ext>
            </a:extLst>
          </p:cNvPr>
          <p:cNvSpPr/>
          <p:nvPr/>
        </p:nvSpPr>
        <p:spPr>
          <a:xfrm>
            <a:off x="7222067" y="1837268"/>
            <a:ext cx="4131733" cy="365125"/>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Logistics</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62925A19-2532-6B17-3A34-B5CF5106D726}"/>
              </a:ext>
            </a:extLst>
          </p:cNvPr>
          <p:cNvSpPr/>
          <p:nvPr/>
        </p:nvSpPr>
        <p:spPr>
          <a:xfrm>
            <a:off x="7222067" y="2277655"/>
            <a:ext cx="4131733" cy="3651657"/>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Working Group:</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Oleksandr </a:t>
            </a:r>
            <a:r>
              <a:rPr lang="en-US" sz="1400" dirty="0" err="1">
                <a:solidFill>
                  <a:schemeClr val="tx1"/>
                </a:solidFill>
                <a:latin typeface="Arial" panose="020B0604020202020204" pitchFamily="34" charset="0"/>
                <a:cs typeface="Arial" panose="020B0604020202020204" pitchFamily="34" charset="0"/>
              </a:rPr>
              <a:t>Kyslashko</a:t>
            </a:r>
            <a:endParaRPr lang="en-US" sz="1400" dirty="0">
              <a:solidFill>
                <a:schemeClr val="tx1"/>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Georgi Georgiev</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Executive Sponsor:</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Gurkan </a:t>
            </a:r>
            <a:r>
              <a:rPr lang="en-US" sz="1400" dirty="0" err="1">
                <a:solidFill>
                  <a:schemeClr val="tx1"/>
                </a:solidFill>
                <a:latin typeface="Arial" panose="020B0604020202020204" pitchFamily="34" charset="0"/>
                <a:cs typeface="Arial" panose="020B0604020202020204" pitchFamily="34" charset="0"/>
              </a:rPr>
              <a:t>Papila</a:t>
            </a:r>
            <a:r>
              <a:rPr lang="en-US" sz="1400" dirty="0">
                <a:solidFill>
                  <a:schemeClr val="tx1"/>
                </a:solidFill>
                <a:latin typeface="Arial" panose="020B0604020202020204" pitchFamily="34" charset="0"/>
                <a:cs typeface="Arial" panose="020B0604020202020204" pitchFamily="34" charset="0"/>
              </a:rPr>
              <a:t>, SVP Tech</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Expected meetings:</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Weekly 1 hour working group meetings progressing against a planned and detailed project plan</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Ad hoc meetings will additionally be scheduled with key stakeholders, data teams, and visualization engineers</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Engagement cost:</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Full scope delivery is €18,000</a:t>
            </a:r>
          </a:p>
          <a:p>
            <a:pPr marL="7938" lvl="1"/>
            <a:r>
              <a:rPr lang="en-US" sz="1400" i="1" dirty="0">
                <a:solidFill>
                  <a:schemeClr val="tx1"/>
                </a:solidFill>
                <a:latin typeface="Arial" panose="020B0604020202020204" pitchFamily="34" charset="0"/>
                <a:cs typeface="Arial" panose="020B0604020202020204" pitchFamily="34" charset="0"/>
              </a:rPr>
              <a:t>Final scope to be confirmed prior to project kick-off to ensure alignment. </a:t>
            </a:r>
          </a:p>
        </p:txBody>
      </p:sp>
    </p:spTree>
    <p:extLst>
      <p:ext uri="{BB962C8B-B14F-4D97-AF65-F5344CB8AC3E}">
        <p14:creationId xmlns:p14="http://schemas.microsoft.com/office/powerpoint/2010/main" val="291656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DD32AD-BC68-D9F4-5245-47CFED0B4C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9A14DF-9525-C098-20D5-C21CFAD59AB5}"/>
              </a:ext>
            </a:extLst>
          </p:cNvPr>
          <p:cNvSpPr>
            <a:spLocks noGrp="1"/>
          </p:cNvSpPr>
          <p:nvPr>
            <p:ph type="title"/>
          </p:nvPr>
        </p:nvSpPr>
        <p:spPr/>
        <p:txBody>
          <a:bodyPr/>
          <a:lstStyle/>
          <a:p>
            <a:r>
              <a:rPr lang="en-US" b="1" dirty="0"/>
              <a:t>Measurement Enablement Project</a:t>
            </a:r>
            <a:br>
              <a:rPr lang="en-US" b="1" dirty="0"/>
            </a:br>
            <a:r>
              <a:rPr lang="en-US" dirty="0"/>
              <a:t>Detailed Scope (1 of 3)</a:t>
            </a:r>
          </a:p>
        </p:txBody>
      </p:sp>
      <p:sp>
        <p:nvSpPr>
          <p:cNvPr id="3" name="Slide Number Placeholder 2">
            <a:extLst>
              <a:ext uri="{FF2B5EF4-FFF2-40B4-BE49-F238E27FC236}">
                <a16:creationId xmlns:a16="http://schemas.microsoft.com/office/drawing/2014/main" id="{31021182-C694-D5E0-1250-F32EE7EB1BDD}"/>
              </a:ext>
            </a:extLst>
          </p:cNvPr>
          <p:cNvSpPr>
            <a:spLocks noGrp="1"/>
          </p:cNvSpPr>
          <p:nvPr>
            <p:ph type="sldNum" sz="quarter" idx="12"/>
          </p:nvPr>
        </p:nvSpPr>
        <p:spPr/>
        <p:txBody>
          <a:bodyPr/>
          <a:lstStyle/>
          <a:p>
            <a:fld id="{1153F0DE-4B83-C442-BFAF-2E07D848C22E}" type="slidenum">
              <a:rPr lang="en-US" smtClean="0"/>
              <a:t>12</a:t>
            </a:fld>
            <a:endParaRPr lang="en-US"/>
          </a:p>
        </p:txBody>
      </p:sp>
      <p:sp>
        <p:nvSpPr>
          <p:cNvPr id="4" name="Rectangle 3">
            <a:extLst>
              <a:ext uri="{FF2B5EF4-FFF2-40B4-BE49-F238E27FC236}">
                <a16:creationId xmlns:a16="http://schemas.microsoft.com/office/drawing/2014/main" id="{C601BF92-79B1-C2C7-6180-640BAA9A96F4}"/>
              </a:ext>
            </a:extLst>
          </p:cNvPr>
          <p:cNvSpPr/>
          <p:nvPr/>
        </p:nvSpPr>
        <p:spPr>
          <a:xfrm>
            <a:off x="838199"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1. Current State Assessment</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Dashboard &amp; Reporting Review</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Inventory existing engineering productivity dashboards, GitHub Insights reports, and any AI tooling metrics currently tracked.</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Assess data freshness, granularity, and accessibility for both technical and business stakeholders.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Evaluate current analytics tools (e.g., Power BI, Looker, Tableau) for capability to ingest and visualize Copilot data.</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Gap Analysis</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Identify missing data points related to Copilot adoption, usage, and performance impact.</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Benchmark current metrics maturity against industry best practices in AI developer tooling measurement.</a:t>
            </a:r>
          </a:p>
        </p:txBody>
      </p:sp>
      <p:cxnSp>
        <p:nvCxnSpPr>
          <p:cNvPr id="5" name="Straight Connector 4">
            <a:extLst>
              <a:ext uri="{FF2B5EF4-FFF2-40B4-BE49-F238E27FC236}">
                <a16:creationId xmlns:a16="http://schemas.microsoft.com/office/drawing/2014/main" id="{D64D5B71-CC66-3E6D-BB7D-1806172247AE}"/>
              </a:ext>
            </a:extLst>
          </p:cNvPr>
          <p:cNvCxnSpPr/>
          <p:nvPr/>
        </p:nvCxnSpPr>
        <p:spPr>
          <a:xfrm>
            <a:off x="6096000" y="1911645"/>
            <a:ext cx="0" cy="3962637"/>
          </a:xfrm>
          <a:prstGeom prst="line">
            <a:avLst/>
          </a:prstGeom>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CE24A2D9-34BE-FC90-D9B6-E480F15E0EE8}"/>
              </a:ext>
            </a:extLst>
          </p:cNvPr>
          <p:cNvSpPr/>
          <p:nvPr/>
        </p:nvSpPr>
        <p:spPr>
          <a:xfrm>
            <a:off x="6468533"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2. Target Definition &amp; Goal Enablement</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Metric Target Setting</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Define KPIs for adoption (e.g., % of engineers using Copilot weekly), usage (e.g., code completion acceptance rate), engineering impact (e.g., reduced time-to-complete PRs), and business impact (e.g., faster feature delivery to customers).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Set both leading indicators (early usage patterns) and lagging indicators (productivity &amp; business results).</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Goal Alignment</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Collaborate with Engineering, Product, and Business leaders to align targets with broader organizational OKRs.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Establish a baseline from pre-Copilot metrics to measure relative improvement.</a:t>
            </a:r>
          </a:p>
        </p:txBody>
      </p:sp>
    </p:spTree>
    <p:extLst>
      <p:ext uri="{BB962C8B-B14F-4D97-AF65-F5344CB8AC3E}">
        <p14:creationId xmlns:p14="http://schemas.microsoft.com/office/powerpoint/2010/main" val="1715405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50EA6-C8DF-74CD-5703-D18BDED7FD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9EF38A-809B-C43A-E7B2-767F1471CA8F}"/>
              </a:ext>
            </a:extLst>
          </p:cNvPr>
          <p:cNvSpPr>
            <a:spLocks noGrp="1"/>
          </p:cNvSpPr>
          <p:nvPr>
            <p:ph type="title"/>
          </p:nvPr>
        </p:nvSpPr>
        <p:spPr/>
        <p:txBody>
          <a:bodyPr/>
          <a:lstStyle/>
          <a:p>
            <a:r>
              <a:rPr lang="en-US" b="1" dirty="0"/>
              <a:t>Measurement Enablement Project</a:t>
            </a:r>
            <a:br>
              <a:rPr lang="en-US" b="1" dirty="0"/>
            </a:br>
            <a:r>
              <a:rPr lang="en-US" dirty="0"/>
              <a:t>Detailed Scope (2 of 3)</a:t>
            </a:r>
          </a:p>
        </p:txBody>
      </p:sp>
      <p:sp>
        <p:nvSpPr>
          <p:cNvPr id="3" name="Slide Number Placeholder 2">
            <a:extLst>
              <a:ext uri="{FF2B5EF4-FFF2-40B4-BE49-F238E27FC236}">
                <a16:creationId xmlns:a16="http://schemas.microsoft.com/office/drawing/2014/main" id="{F9789B27-5D0A-3CAD-CADB-9888C801644E}"/>
              </a:ext>
            </a:extLst>
          </p:cNvPr>
          <p:cNvSpPr>
            <a:spLocks noGrp="1"/>
          </p:cNvSpPr>
          <p:nvPr>
            <p:ph type="sldNum" sz="quarter" idx="12"/>
          </p:nvPr>
        </p:nvSpPr>
        <p:spPr/>
        <p:txBody>
          <a:bodyPr/>
          <a:lstStyle/>
          <a:p>
            <a:fld id="{1153F0DE-4B83-C442-BFAF-2E07D848C22E}" type="slidenum">
              <a:rPr lang="en-US" smtClean="0"/>
              <a:t>13</a:t>
            </a:fld>
            <a:endParaRPr lang="en-US"/>
          </a:p>
        </p:txBody>
      </p:sp>
      <p:sp>
        <p:nvSpPr>
          <p:cNvPr id="4" name="Rectangle 3">
            <a:extLst>
              <a:ext uri="{FF2B5EF4-FFF2-40B4-BE49-F238E27FC236}">
                <a16:creationId xmlns:a16="http://schemas.microsoft.com/office/drawing/2014/main" id="{23259BBB-9320-0667-F518-D6E69CD93ED3}"/>
              </a:ext>
            </a:extLst>
          </p:cNvPr>
          <p:cNvSpPr/>
          <p:nvPr/>
        </p:nvSpPr>
        <p:spPr>
          <a:xfrm>
            <a:off x="838199"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3. Usage &amp; Adoption Analytics</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Data Capture &amp; Integration</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Integrate GitHub Copilot telemetry into centralized analytics infrastructure. Track metrics such as:</a:t>
            </a:r>
          </a:p>
          <a:p>
            <a:pPr marL="742950" lvl="1"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Adoption</a:t>
            </a:r>
            <a:r>
              <a:rPr lang="en-US" sz="1400" dirty="0">
                <a:solidFill>
                  <a:schemeClr val="tx1"/>
                </a:solidFill>
                <a:latin typeface="Arial" panose="020B0604020202020204" pitchFamily="34" charset="0"/>
                <a:cs typeface="Arial" panose="020B0604020202020204" pitchFamily="34" charset="0"/>
              </a:rPr>
              <a:t>: Active users, team adoption, user behavior.</a:t>
            </a:r>
          </a:p>
          <a:p>
            <a:pPr marL="742950" lvl="1"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Usage</a:t>
            </a:r>
            <a:r>
              <a:rPr lang="en-US" sz="1400" dirty="0">
                <a:solidFill>
                  <a:schemeClr val="tx1"/>
                </a:solidFill>
                <a:latin typeface="Arial" panose="020B0604020202020204" pitchFamily="34" charset="0"/>
                <a:cs typeface="Arial" panose="020B0604020202020204" pitchFamily="34" charset="0"/>
              </a:rPr>
              <a:t>: Code suggestions viewed, accepted, edited, or rejected; usage frequency; session duration.</a:t>
            </a:r>
          </a:p>
          <a:p>
            <a:pPr marL="742950" lvl="1"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Feature Breadth</a:t>
            </a:r>
            <a:r>
              <a:rPr lang="en-US" sz="1400" dirty="0">
                <a:solidFill>
                  <a:schemeClr val="tx1"/>
                </a:solidFill>
                <a:latin typeface="Arial" panose="020B0604020202020204" pitchFamily="34" charset="0"/>
                <a:cs typeface="Arial" panose="020B0604020202020204" pitchFamily="34" charset="0"/>
              </a:rPr>
              <a:t>: Language/framework diversity in Copilot-assisted code.</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Cohort Analysis</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Identify high-adoption vs. low-adoption teams.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Pinpoint “champion” engineers and non-users for targeted enablement.</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Trend Analysis</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Compare internal usage trends to industry norms and peer organizations.</a:t>
            </a:r>
          </a:p>
        </p:txBody>
      </p:sp>
      <p:cxnSp>
        <p:nvCxnSpPr>
          <p:cNvPr id="5" name="Straight Connector 4">
            <a:extLst>
              <a:ext uri="{FF2B5EF4-FFF2-40B4-BE49-F238E27FC236}">
                <a16:creationId xmlns:a16="http://schemas.microsoft.com/office/drawing/2014/main" id="{3187F235-E850-B9CD-7615-E891390CFADC}"/>
              </a:ext>
            </a:extLst>
          </p:cNvPr>
          <p:cNvCxnSpPr/>
          <p:nvPr/>
        </p:nvCxnSpPr>
        <p:spPr>
          <a:xfrm>
            <a:off x="6096000" y="1911645"/>
            <a:ext cx="0" cy="3962637"/>
          </a:xfrm>
          <a:prstGeom prst="line">
            <a:avLst/>
          </a:prstGeom>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3B2F4CF3-42C7-25C8-FB6C-6ED576B73E14}"/>
              </a:ext>
            </a:extLst>
          </p:cNvPr>
          <p:cNvSpPr/>
          <p:nvPr/>
        </p:nvSpPr>
        <p:spPr>
          <a:xfrm>
            <a:off x="6468533"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4. Engineering Metrics Impact</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Productivity Measures</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Assess PR cycle times, commit frequency, code review turnaround times before and after Copilot adoption.</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Measure impact on defect rates, rework frequency, and technical debt accumulation.</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Quality &amp; Maintainability</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Analyze maintainability scores and complexity metrics for Copilot-assisted code.</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Evaluate post-release defect rates for AI-assisted vs. manually written code.</a:t>
            </a:r>
          </a:p>
        </p:txBody>
      </p:sp>
    </p:spTree>
    <p:extLst>
      <p:ext uri="{BB962C8B-B14F-4D97-AF65-F5344CB8AC3E}">
        <p14:creationId xmlns:p14="http://schemas.microsoft.com/office/powerpoint/2010/main" val="2674082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DA598A-BF1A-3703-0A9F-8BEE9271B1C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4C5382-2070-535B-39CD-17A19284837C}"/>
              </a:ext>
            </a:extLst>
          </p:cNvPr>
          <p:cNvSpPr>
            <a:spLocks noGrp="1"/>
          </p:cNvSpPr>
          <p:nvPr>
            <p:ph type="title"/>
          </p:nvPr>
        </p:nvSpPr>
        <p:spPr/>
        <p:txBody>
          <a:bodyPr/>
          <a:lstStyle/>
          <a:p>
            <a:r>
              <a:rPr lang="en-US" b="1" dirty="0"/>
              <a:t>Measurement Enablement Project</a:t>
            </a:r>
            <a:br>
              <a:rPr lang="en-US" b="1" dirty="0"/>
            </a:br>
            <a:r>
              <a:rPr lang="en-US" dirty="0"/>
              <a:t>Detailed Scope (3 of 3)</a:t>
            </a:r>
          </a:p>
        </p:txBody>
      </p:sp>
      <p:sp>
        <p:nvSpPr>
          <p:cNvPr id="3" name="Slide Number Placeholder 2">
            <a:extLst>
              <a:ext uri="{FF2B5EF4-FFF2-40B4-BE49-F238E27FC236}">
                <a16:creationId xmlns:a16="http://schemas.microsoft.com/office/drawing/2014/main" id="{C337C977-D189-2C09-220C-E703022CD5CB}"/>
              </a:ext>
            </a:extLst>
          </p:cNvPr>
          <p:cNvSpPr>
            <a:spLocks noGrp="1"/>
          </p:cNvSpPr>
          <p:nvPr>
            <p:ph type="sldNum" sz="quarter" idx="12"/>
          </p:nvPr>
        </p:nvSpPr>
        <p:spPr/>
        <p:txBody>
          <a:bodyPr/>
          <a:lstStyle/>
          <a:p>
            <a:fld id="{1153F0DE-4B83-C442-BFAF-2E07D848C22E}" type="slidenum">
              <a:rPr lang="en-US" smtClean="0"/>
              <a:t>14</a:t>
            </a:fld>
            <a:endParaRPr lang="en-US"/>
          </a:p>
        </p:txBody>
      </p:sp>
      <p:sp>
        <p:nvSpPr>
          <p:cNvPr id="4" name="Rectangle 3">
            <a:extLst>
              <a:ext uri="{FF2B5EF4-FFF2-40B4-BE49-F238E27FC236}">
                <a16:creationId xmlns:a16="http://schemas.microsoft.com/office/drawing/2014/main" id="{2FD13073-67C8-40FC-D781-DEF39A3F0561}"/>
              </a:ext>
            </a:extLst>
          </p:cNvPr>
          <p:cNvSpPr/>
          <p:nvPr/>
        </p:nvSpPr>
        <p:spPr>
          <a:xfrm>
            <a:off x="838199"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5. Downstream Business Impact</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Delivery Acceleration</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Link engineering productivity gains to faster roadmap execution and release frequency.</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Customer Impact</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Map release acceleration to tangible customer value (e.g., faster time-to-market for high-priority features).</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Cost Efficiency</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Quantify FTE effort saved and redeployed to higher-value initiatives.</a:t>
            </a:r>
          </a:p>
        </p:txBody>
      </p:sp>
      <p:cxnSp>
        <p:nvCxnSpPr>
          <p:cNvPr id="5" name="Straight Connector 4">
            <a:extLst>
              <a:ext uri="{FF2B5EF4-FFF2-40B4-BE49-F238E27FC236}">
                <a16:creationId xmlns:a16="http://schemas.microsoft.com/office/drawing/2014/main" id="{4E9D0316-6295-13C1-0ED3-7CD623BB628F}"/>
              </a:ext>
            </a:extLst>
          </p:cNvPr>
          <p:cNvCxnSpPr/>
          <p:nvPr/>
        </p:nvCxnSpPr>
        <p:spPr>
          <a:xfrm>
            <a:off x="6096000" y="1911645"/>
            <a:ext cx="0" cy="3962637"/>
          </a:xfrm>
          <a:prstGeom prst="line">
            <a:avLst/>
          </a:prstGeom>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900E5440-ED08-C283-0547-460E7F8D9110}"/>
              </a:ext>
            </a:extLst>
          </p:cNvPr>
          <p:cNvSpPr/>
          <p:nvPr/>
        </p:nvSpPr>
        <p:spPr>
          <a:xfrm>
            <a:off x="6468533" y="1828800"/>
            <a:ext cx="4885268" cy="43433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6. Insights &amp; Reporting Framework</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Dashboard Design</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Support creation of executive, manager, and engineer-facing dashboards tailored to decision-making needs.</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Cadence &amp; Governance</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Establish a recurring measurement cadence (e.g., monthly performance reviews, quarterly impact assessments).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Define data governance rules to ensure privacy, compliance, and consistent metric definitions.</a:t>
            </a:r>
          </a:p>
          <a:p>
            <a:endParaRPr lang="en-US" sz="1400" b="1" dirty="0">
              <a:solidFill>
                <a:schemeClr val="tx1"/>
              </a:solidFill>
              <a:latin typeface="Arial" panose="020B0604020202020204" pitchFamily="34" charset="0"/>
              <a:cs typeface="Arial" panose="020B0604020202020204" pitchFamily="34" charset="0"/>
            </a:endParaRPr>
          </a:p>
          <a:p>
            <a:r>
              <a:rPr lang="en-US" sz="1400" b="1" dirty="0">
                <a:solidFill>
                  <a:schemeClr val="tx1"/>
                </a:solidFill>
                <a:latin typeface="Arial" panose="020B0604020202020204" pitchFamily="34" charset="0"/>
                <a:cs typeface="Arial" panose="020B0604020202020204" pitchFamily="34" charset="0"/>
              </a:rPr>
              <a:t>Continuous Improvement</a:t>
            </a: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Implement feedback loops to refine metrics, targets, and data sources as Copilot adoption matures.</a:t>
            </a:r>
          </a:p>
        </p:txBody>
      </p:sp>
    </p:spTree>
    <p:extLst>
      <p:ext uri="{BB962C8B-B14F-4D97-AF65-F5344CB8AC3E}">
        <p14:creationId xmlns:p14="http://schemas.microsoft.com/office/powerpoint/2010/main" val="2161988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1261F7-C35F-BEE1-1C51-25EF0A4238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75540D-7729-408B-79A3-14D116FB2A55}"/>
              </a:ext>
            </a:extLst>
          </p:cNvPr>
          <p:cNvSpPr>
            <a:spLocks noGrp="1"/>
          </p:cNvSpPr>
          <p:nvPr>
            <p:ph type="title"/>
          </p:nvPr>
        </p:nvSpPr>
        <p:spPr/>
        <p:txBody>
          <a:bodyPr/>
          <a:lstStyle/>
          <a:p>
            <a:r>
              <a:rPr lang="en-US" b="1" dirty="0"/>
              <a:t>Measurement Enablement Project</a:t>
            </a:r>
            <a:br>
              <a:rPr lang="en-US" b="1" dirty="0"/>
            </a:br>
            <a:r>
              <a:rPr lang="en-US" dirty="0"/>
              <a:t>Techniques For Measuring Adoption: Three Different Approaches</a:t>
            </a:r>
          </a:p>
        </p:txBody>
      </p:sp>
      <p:sp>
        <p:nvSpPr>
          <p:cNvPr id="7" name="Slide Number Placeholder 6">
            <a:extLst>
              <a:ext uri="{FF2B5EF4-FFF2-40B4-BE49-F238E27FC236}">
                <a16:creationId xmlns:a16="http://schemas.microsoft.com/office/drawing/2014/main" id="{933776AD-ABD5-03E7-A37E-3C48AEA5EAF1}"/>
              </a:ext>
            </a:extLst>
          </p:cNvPr>
          <p:cNvSpPr>
            <a:spLocks noGrp="1"/>
          </p:cNvSpPr>
          <p:nvPr>
            <p:ph type="sldNum" sz="quarter" idx="12"/>
          </p:nvPr>
        </p:nvSpPr>
        <p:spPr/>
        <p:txBody>
          <a:bodyPr/>
          <a:lstStyle/>
          <a:p>
            <a:fld id="{1153F0DE-4B83-C442-BFAF-2E07D848C22E}" type="slidenum">
              <a:rPr lang="en-US" smtClean="0"/>
              <a:t>15</a:t>
            </a:fld>
            <a:endParaRPr lang="en-US"/>
          </a:p>
        </p:txBody>
      </p:sp>
      <p:grpSp>
        <p:nvGrpSpPr>
          <p:cNvPr id="18" name="Group 17">
            <a:extLst>
              <a:ext uri="{FF2B5EF4-FFF2-40B4-BE49-F238E27FC236}">
                <a16:creationId xmlns:a16="http://schemas.microsoft.com/office/drawing/2014/main" id="{93BE81B8-3F19-12A4-0736-141A8204CB61}"/>
              </a:ext>
            </a:extLst>
          </p:cNvPr>
          <p:cNvGrpSpPr/>
          <p:nvPr/>
        </p:nvGrpSpPr>
        <p:grpSpPr>
          <a:xfrm>
            <a:off x="845040" y="1837935"/>
            <a:ext cx="8202245" cy="1162724"/>
            <a:chOff x="845040" y="1837935"/>
            <a:chExt cx="8202245" cy="1162724"/>
          </a:xfrm>
        </p:grpSpPr>
        <p:sp>
          <p:nvSpPr>
            <p:cNvPr id="10" name="Rectangle 9">
              <a:extLst>
                <a:ext uri="{FF2B5EF4-FFF2-40B4-BE49-F238E27FC236}">
                  <a16:creationId xmlns:a16="http://schemas.microsoft.com/office/drawing/2014/main" id="{CEF89EC2-6487-85BF-BDF0-A9511622894E}"/>
                </a:ext>
              </a:extLst>
            </p:cNvPr>
            <p:cNvSpPr/>
            <p:nvPr/>
          </p:nvSpPr>
          <p:spPr>
            <a:xfrm>
              <a:off x="982200" y="1975095"/>
              <a:ext cx="8065085" cy="1025564"/>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Survey assessment of developer population</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Useful for rapid implementation of measurement since there is low overhead to perform surveys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Effective for productivity or capacity change, but also non-technical measures like satisfaction</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Developers perceive surveys as an opportunity to have their voice “heard” by leadership</a:t>
              </a:r>
            </a:p>
          </p:txBody>
        </p:sp>
        <p:sp>
          <p:nvSpPr>
            <p:cNvPr id="11" name="Oval 10">
              <a:extLst>
                <a:ext uri="{FF2B5EF4-FFF2-40B4-BE49-F238E27FC236}">
                  <a16:creationId xmlns:a16="http://schemas.microsoft.com/office/drawing/2014/main" id="{3F371199-81E5-2496-35CE-745EC70A93E5}"/>
                </a:ext>
              </a:extLst>
            </p:cNvPr>
            <p:cNvSpPr>
              <a:spLocks noChangeAspect="1"/>
            </p:cNvSpPr>
            <p:nvPr/>
          </p:nvSpPr>
          <p:spPr>
            <a:xfrm>
              <a:off x="845040" y="1837935"/>
              <a:ext cx="274320" cy="274320"/>
            </a:xfrm>
            <a:prstGeom prst="ellipse">
              <a:avLst/>
            </a:prstGeom>
            <a:solidFill>
              <a:schemeClr val="tx2">
                <a:lumMod val="75000"/>
                <a:lumOff val="25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chemeClr val="bg1"/>
                  </a:solidFill>
                  <a:latin typeface="Arial" panose="020B0604020202020204" pitchFamily="34" charset="0"/>
                  <a:cs typeface="Arial" panose="020B0604020202020204" pitchFamily="34" charset="0"/>
                </a:rPr>
                <a:t>1</a:t>
              </a:r>
            </a:p>
          </p:txBody>
        </p:sp>
      </p:grpSp>
      <p:grpSp>
        <p:nvGrpSpPr>
          <p:cNvPr id="17" name="Group 16">
            <a:extLst>
              <a:ext uri="{FF2B5EF4-FFF2-40B4-BE49-F238E27FC236}">
                <a16:creationId xmlns:a16="http://schemas.microsoft.com/office/drawing/2014/main" id="{84B3823C-4CF6-42EE-A452-5E12A2F3BC37}"/>
              </a:ext>
            </a:extLst>
          </p:cNvPr>
          <p:cNvGrpSpPr/>
          <p:nvPr/>
        </p:nvGrpSpPr>
        <p:grpSpPr>
          <a:xfrm>
            <a:off x="845040" y="3316766"/>
            <a:ext cx="8202245" cy="1162724"/>
            <a:chOff x="845040" y="2929488"/>
            <a:chExt cx="8202245" cy="1162724"/>
          </a:xfrm>
        </p:grpSpPr>
        <p:sp>
          <p:nvSpPr>
            <p:cNvPr id="12" name="Rectangle 11">
              <a:extLst>
                <a:ext uri="{FF2B5EF4-FFF2-40B4-BE49-F238E27FC236}">
                  <a16:creationId xmlns:a16="http://schemas.microsoft.com/office/drawing/2014/main" id="{D768EA9F-14B3-214C-8864-9C47BE7CC17B}"/>
                </a:ext>
              </a:extLst>
            </p:cNvPr>
            <p:cNvSpPr/>
            <p:nvPr/>
          </p:nvSpPr>
          <p:spPr>
            <a:xfrm>
              <a:off x="982200" y="3066648"/>
              <a:ext cx="8065085" cy="1025564"/>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Analysis of Jira data to identify changes in story point volume over time or other changes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Calculation based on historical data pre- and post-implementation of GenAI tooling</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Requires moderate to high data fidelity such that most developer activity has story points</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However,</a:t>
              </a:r>
              <a:r>
                <a:rPr lang="en-US" sz="1400" dirty="0">
                  <a:solidFill>
                    <a:schemeClr val="tx1"/>
                  </a:solidFill>
                  <a:latin typeface="Arial" panose="020B0604020202020204" pitchFamily="34" charset="0"/>
                  <a:cs typeface="Arial" panose="020B0604020202020204" pitchFamily="34" charset="0"/>
                </a:rPr>
                <a:t> these measures should differentiate between “productivity” and “capacity” change</a:t>
              </a:r>
              <a:endParaRPr lang="en-US" sz="1400" b="1" dirty="0">
                <a:solidFill>
                  <a:schemeClr val="tx1"/>
                </a:solidFill>
                <a:latin typeface="Arial" panose="020B0604020202020204" pitchFamily="34" charset="0"/>
                <a:cs typeface="Arial" panose="020B0604020202020204" pitchFamily="34" charset="0"/>
              </a:endParaRPr>
            </a:p>
          </p:txBody>
        </p:sp>
        <p:sp>
          <p:nvSpPr>
            <p:cNvPr id="13" name="Oval 12">
              <a:extLst>
                <a:ext uri="{FF2B5EF4-FFF2-40B4-BE49-F238E27FC236}">
                  <a16:creationId xmlns:a16="http://schemas.microsoft.com/office/drawing/2014/main" id="{3EFCB2DE-9FE9-89B7-75DF-D26716A9F961}"/>
                </a:ext>
              </a:extLst>
            </p:cNvPr>
            <p:cNvSpPr>
              <a:spLocks noChangeAspect="1"/>
            </p:cNvSpPr>
            <p:nvPr/>
          </p:nvSpPr>
          <p:spPr>
            <a:xfrm>
              <a:off x="845040" y="2929488"/>
              <a:ext cx="274320" cy="274320"/>
            </a:xfrm>
            <a:prstGeom prst="ellipse">
              <a:avLst/>
            </a:prstGeom>
            <a:solidFill>
              <a:schemeClr val="tx2">
                <a:lumMod val="75000"/>
                <a:lumOff val="25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chemeClr val="bg1"/>
                  </a:solidFill>
                  <a:latin typeface="Arial" panose="020B0604020202020204" pitchFamily="34" charset="0"/>
                  <a:cs typeface="Arial" panose="020B0604020202020204" pitchFamily="34" charset="0"/>
                </a:rPr>
                <a:t>2</a:t>
              </a:r>
            </a:p>
          </p:txBody>
        </p:sp>
      </p:grpSp>
      <p:grpSp>
        <p:nvGrpSpPr>
          <p:cNvPr id="16" name="Group 15">
            <a:extLst>
              <a:ext uri="{FF2B5EF4-FFF2-40B4-BE49-F238E27FC236}">
                <a16:creationId xmlns:a16="http://schemas.microsoft.com/office/drawing/2014/main" id="{CB300872-D70D-41F8-CD20-5C9656F081D8}"/>
              </a:ext>
            </a:extLst>
          </p:cNvPr>
          <p:cNvGrpSpPr/>
          <p:nvPr/>
        </p:nvGrpSpPr>
        <p:grpSpPr>
          <a:xfrm>
            <a:off x="845040" y="4795597"/>
            <a:ext cx="8202245" cy="1162724"/>
            <a:chOff x="845040" y="4092212"/>
            <a:chExt cx="8202245" cy="1162724"/>
          </a:xfrm>
        </p:grpSpPr>
        <p:sp>
          <p:nvSpPr>
            <p:cNvPr id="14" name="Rectangle 13">
              <a:extLst>
                <a:ext uri="{FF2B5EF4-FFF2-40B4-BE49-F238E27FC236}">
                  <a16:creationId xmlns:a16="http://schemas.microsoft.com/office/drawing/2014/main" id="{2F5C69DE-0D35-FD00-80AA-0506F190E0AA}"/>
                </a:ext>
              </a:extLst>
            </p:cNvPr>
            <p:cNvSpPr/>
            <p:nvPr/>
          </p:nvSpPr>
          <p:spPr>
            <a:xfrm>
              <a:off x="982200" y="4229372"/>
              <a:ext cx="8065085" cy="1025564"/>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3</a:t>
              </a:r>
              <a:r>
                <a:rPr lang="en-US" sz="1400" b="1" baseline="30000" dirty="0">
                  <a:solidFill>
                    <a:schemeClr val="tx1"/>
                  </a:solidFill>
                  <a:latin typeface="Arial" panose="020B0604020202020204" pitchFamily="34" charset="0"/>
                  <a:cs typeface="Arial" panose="020B0604020202020204" pitchFamily="34" charset="0"/>
                </a:rPr>
                <a:t>rd</a:t>
              </a:r>
              <a:r>
                <a:rPr lang="en-US" sz="1400" b="1" dirty="0">
                  <a:solidFill>
                    <a:schemeClr val="tx1"/>
                  </a:solidFill>
                  <a:latin typeface="Arial" panose="020B0604020202020204" pitchFamily="34" charset="0"/>
                  <a:cs typeface="Arial" panose="020B0604020202020204" pitchFamily="34" charset="0"/>
                </a:rPr>
                <a:t> party tooling such as </a:t>
              </a:r>
              <a:r>
                <a:rPr lang="en-US" sz="1400" b="1" dirty="0" err="1">
                  <a:solidFill>
                    <a:schemeClr val="tx1"/>
                  </a:solidFill>
                  <a:latin typeface="Arial" panose="020B0604020202020204" pitchFamily="34" charset="0"/>
                  <a:cs typeface="Arial" panose="020B0604020202020204" pitchFamily="34" charset="0"/>
                </a:rPr>
                <a:t>Milestone.ai</a:t>
              </a:r>
              <a:r>
                <a:rPr lang="en-US" sz="1400" b="1" dirty="0">
                  <a:solidFill>
                    <a:schemeClr val="tx1"/>
                  </a:solidFill>
                  <a:latin typeface="Arial" panose="020B0604020202020204" pitchFamily="34" charset="0"/>
                  <a:cs typeface="Arial" panose="020B0604020202020204" pitchFamily="34" charset="0"/>
                </a:rPr>
                <a:t> or Jellyfish to deeply analyze usage of AI tooling</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Immediate insights and deeper views of data by teams, products, and use cases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Includes broader Engineering insights such as coding time and productivity unrelated to AI</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Cost can be significant factor, typically $30,000-$50,000 for midsize Engineering organization</a:t>
              </a:r>
            </a:p>
          </p:txBody>
        </p:sp>
        <p:sp>
          <p:nvSpPr>
            <p:cNvPr id="15" name="Oval 14">
              <a:extLst>
                <a:ext uri="{FF2B5EF4-FFF2-40B4-BE49-F238E27FC236}">
                  <a16:creationId xmlns:a16="http://schemas.microsoft.com/office/drawing/2014/main" id="{44A72A06-A38C-BC06-AE03-3089BE5D04B6}"/>
                </a:ext>
              </a:extLst>
            </p:cNvPr>
            <p:cNvSpPr>
              <a:spLocks noChangeAspect="1"/>
            </p:cNvSpPr>
            <p:nvPr/>
          </p:nvSpPr>
          <p:spPr>
            <a:xfrm>
              <a:off x="845040" y="4092212"/>
              <a:ext cx="274320" cy="274320"/>
            </a:xfrm>
            <a:prstGeom prst="ellipse">
              <a:avLst/>
            </a:prstGeom>
            <a:solidFill>
              <a:schemeClr val="tx2">
                <a:lumMod val="75000"/>
                <a:lumOff val="25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en-US" sz="1400" b="1" dirty="0">
                  <a:solidFill>
                    <a:schemeClr val="bg1"/>
                  </a:solidFill>
                  <a:latin typeface="Arial" panose="020B0604020202020204" pitchFamily="34" charset="0"/>
                  <a:cs typeface="Arial" panose="020B0604020202020204" pitchFamily="34" charset="0"/>
                </a:rPr>
                <a:t>3</a:t>
              </a:r>
            </a:p>
          </p:txBody>
        </p:sp>
      </p:grpSp>
      <p:pic>
        <p:nvPicPr>
          <p:cNvPr id="1026" name="Picture 2" descr="DX Reviews 2025: Details, Pricing, &amp; Features | G2">
            <a:extLst>
              <a:ext uri="{FF2B5EF4-FFF2-40B4-BE49-F238E27FC236}">
                <a16:creationId xmlns:a16="http://schemas.microsoft.com/office/drawing/2014/main" id="{E3745F2C-9F04-B21D-A2AF-16C7C81131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36914" y="2191385"/>
            <a:ext cx="1037956" cy="54492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urveyMonkey Reveals New Logo Design - Logo-Designer.co">
            <a:extLst>
              <a:ext uri="{FF2B5EF4-FFF2-40B4-BE49-F238E27FC236}">
                <a16:creationId xmlns:a16="http://schemas.microsoft.com/office/drawing/2014/main" id="{EDECCCEE-5A9B-CB74-69DD-76BF76E9FB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54167" y="2191385"/>
            <a:ext cx="882747" cy="544927"/>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Jira Logo and symbol, meaning, history, PNG">
            <a:extLst>
              <a:ext uri="{FF2B5EF4-FFF2-40B4-BE49-F238E27FC236}">
                <a16:creationId xmlns:a16="http://schemas.microsoft.com/office/drawing/2014/main" id="{A7A3BB3F-2A30-E200-254A-B6D2EB6EF9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12931" y="3692635"/>
            <a:ext cx="1032714" cy="70047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Milestone | LinkedIn">
            <a:extLst>
              <a:ext uri="{FF2B5EF4-FFF2-40B4-BE49-F238E27FC236}">
                <a16:creationId xmlns:a16="http://schemas.microsoft.com/office/drawing/2014/main" id="{72442D8D-FD16-31DF-E5D8-B0CEC9194A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70299" y="5142035"/>
            <a:ext cx="660271" cy="66027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Jellyfish Survey Finds Software Engineers Are Now Strategic Partners, Not  Just Builders, For Business">
            <a:extLst>
              <a:ext uri="{FF2B5EF4-FFF2-40B4-BE49-F238E27FC236}">
                <a16:creationId xmlns:a16="http://schemas.microsoft.com/office/drawing/2014/main" id="{AC9CBDD8-5C73-D01F-C8D6-D058D669C5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59442" y="4987680"/>
            <a:ext cx="1255927" cy="6605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itHub Logo and symbol, meaning, history, PNG, brand">
            <a:extLst>
              <a:ext uri="{FF2B5EF4-FFF2-40B4-BE49-F238E27FC236}">
                <a16:creationId xmlns:a16="http://schemas.microsoft.com/office/drawing/2014/main" id="{230EEBE6-1A6D-7F75-C214-8829AC199B9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82504" y="3588532"/>
            <a:ext cx="1265513" cy="71185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6" descr="LinearB Software Delivery Intelligence Helps Dev Teams Build and Ship Value  Faster">
            <a:extLst>
              <a:ext uri="{FF2B5EF4-FFF2-40B4-BE49-F238E27FC236}">
                <a16:creationId xmlns:a16="http://schemas.microsoft.com/office/drawing/2014/main" id="{B76BF9A7-8767-4F4D-D8AA-23DF3765AC3D}"/>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8719" b="29879"/>
          <a:stretch/>
        </p:blipFill>
        <p:spPr bwMode="auto">
          <a:xfrm>
            <a:off x="10221430" y="5538524"/>
            <a:ext cx="1237801" cy="268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83357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A42C68-E9C3-0AD0-119A-1F75BAD94C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DE887C-3612-77F1-A897-1575B1660B33}"/>
              </a:ext>
            </a:extLst>
          </p:cNvPr>
          <p:cNvSpPr>
            <a:spLocks noGrp="1"/>
          </p:cNvSpPr>
          <p:nvPr>
            <p:ph type="title"/>
          </p:nvPr>
        </p:nvSpPr>
        <p:spPr/>
        <p:txBody>
          <a:bodyPr/>
          <a:lstStyle/>
          <a:p>
            <a:r>
              <a:rPr lang="en-US" b="1" dirty="0"/>
              <a:t>Measurement Enablement Project</a:t>
            </a:r>
            <a:br>
              <a:rPr lang="en-US" b="1" dirty="0"/>
            </a:br>
            <a:r>
              <a:rPr lang="en-US" dirty="0" err="1"/>
              <a:t>Milestone.ai</a:t>
            </a:r>
            <a:r>
              <a:rPr lang="en-US" dirty="0"/>
              <a:t>: Using LLMs To Improve Measurement Accuracy</a:t>
            </a:r>
          </a:p>
        </p:txBody>
      </p:sp>
      <p:sp>
        <p:nvSpPr>
          <p:cNvPr id="7" name="Slide Number Placeholder 6">
            <a:extLst>
              <a:ext uri="{FF2B5EF4-FFF2-40B4-BE49-F238E27FC236}">
                <a16:creationId xmlns:a16="http://schemas.microsoft.com/office/drawing/2014/main" id="{E80048D7-3E6A-FF00-A0CB-170032B2E604}"/>
              </a:ext>
            </a:extLst>
          </p:cNvPr>
          <p:cNvSpPr>
            <a:spLocks noGrp="1"/>
          </p:cNvSpPr>
          <p:nvPr>
            <p:ph type="sldNum" sz="quarter" idx="12"/>
          </p:nvPr>
        </p:nvSpPr>
        <p:spPr/>
        <p:txBody>
          <a:bodyPr/>
          <a:lstStyle/>
          <a:p>
            <a:fld id="{1153F0DE-4B83-C442-BFAF-2E07D848C22E}" type="slidenum">
              <a:rPr lang="en-US" smtClean="0"/>
              <a:t>16</a:t>
            </a:fld>
            <a:endParaRPr lang="en-US"/>
          </a:p>
        </p:txBody>
      </p:sp>
      <p:grpSp>
        <p:nvGrpSpPr>
          <p:cNvPr id="4" name="Group 3">
            <a:extLst>
              <a:ext uri="{FF2B5EF4-FFF2-40B4-BE49-F238E27FC236}">
                <a16:creationId xmlns:a16="http://schemas.microsoft.com/office/drawing/2014/main" id="{72B6C1CC-58A4-695F-701A-BBFDFD2CD006}"/>
              </a:ext>
            </a:extLst>
          </p:cNvPr>
          <p:cNvGrpSpPr>
            <a:grpSpLocks noChangeAspect="1"/>
          </p:cNvGrpSpPr>
          <p:nvPr/>
        </p:nvGrpSpPr>
        <p:grpSpPr>
          <a:xfrm>
            <a:off x="1267553" y="2350529"/>
            <a:ext cx="9656894" cy="3932798"/>
            <a:chOff x="2751466" y="1928450"/>
            <a:chExt cx="8683037" cy="3536192"/>
          </a:xfrm>
        </p:grpSpPr>
        <p:pic>
          <p:nvPicPr>
            <p:cNvPr id="3" name="Picture 2">
              <a:extLst>
                <a:ext uri="{FF2B5EF4-FFF2-40B4-BE49-F238E27FC236}">
                  <a16:creationId xmlns:a16="http://schemas.microsoft.com/office/drawing/2014/main" id="{7AB5595D-D84A-311A-BB79-40B977C8E2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658" t="10030" r="11188" b="38981"/>
            <a:stretch/>
          </p:blipFill>
          <p:spPr bwMode="auto">
            <a:xfrm>
              <a:off x="7190011" y="1928450"/>
              <a:ext cx="4244492" cy="353619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5031549-4E06-7065-E840-C29231FD5F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522" t="13157" b="12399"/>
            <a:stretch/>
          </p:blipFill>
          <p:spPr bwMode="auto">
            <a:xfrm>
              <a:off x="2751466" y="1928450"/>
              <a:ext cx="4126474" cy="3536191"/>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Rectangle 4">
            <a:extLst>
              <a:ext uri="{FF2B5EF4-FFF2-40B4-BE49-F238E27FC236}">
                <a16:creationId xmlns:a16="http://schemas.microsoft.com/office/drawing/2014/main" id="{0309A91E-F62C-E243-C9F7-1E12CC190BDB}"/>
              </a:ext>
            </a:extLst>
          </p:cNvPr>
          <p:cNvSpPr/>
          <p:nvPr/>
        </p:nvSpPr>
        <p:spPr>
          <a:xfrm>
            <a:off x="836612" y="1690688"/>
            <a:ext cx="10103137" cy="518746"/>
          </a:xfrm>
          <a:prstGeom prst="rect">
            <a:avLst/>
          </a:prstGeom>
          <a:noFill/>
          <a:ln>
            <a:noFill/>
            <a:prstDash val="dash"/>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r>
              <a:rPr lang="en-US" sz="1400" dirty="0">
                <a:solidFill>
                  <a:schemeClr val="tx1"/>
                </a:solidFill>
                <a:latin typeface="Arial" panose="020B0604020202020204" pitchFamily="34" charset="0"/>
                <a:cs typeface="Arial" panose="020B0604020202020204" pitchFamily="34" charset="0"/>
              </a:rPr>
              <a:t>Milestone uses AI to associate Jira tickets with recently written code, enabling more precise and more detailed attribution of AI’s impact on development activities. Critically, Milestone is able to support multi-company views for PE sponsors to see cross-portfolio comparisons.</a:t>
            </a:r>
          </a:p>
        </p:txBody>
      </p:sp>
      <p:pic>
        <p:nvPicPr>
          <p:cNvPr id="6" name="Picture 10" descr="Milestone | LinkedIn">
            <a:extLst>
              <a:ext uri="{FF2B5EF4-FFF2-40B4-BE49-F238E27FC236}">
                <a16:creationId xmlns:a16="http://schemas.microsoft.com/office/drawing/2014/main" id="{1C9F9870-50A7-21B4-5BD4-7B5AA46762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97412" y="2497987"/>
            <a:ext cx="660271" cy="660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0422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E54F9F-2FAD-DAA2-228D-A831F6BBBD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E58566-B77C-3164-436F-EB2D18BE2C45}"/>
              </a:ext>
            </a:extLst>
          </p:cNvPr>
          <p:cNvSpPr>
            <a:spLocks noGrp="1"/>
          </p:cNvSpPr>
          <p:nvPr>
            <p:ph type="title"/>
          </p:nvPr>
        </p:nvSpPr>
        <p:spPr/>
        <p:txBody>
          <a:bodyPr/>
          <a:lstStyle/>
          <a:p>
            <a:r>
              <a:rPr lang="en-US" b="1" dirty="0"/>
              <a:t>Measurement Enablement Project</a:t>
            </a:r>
            <a:br>
              <a:rPr lang="en-US" b="1" dirty="0"/>
            </a:br>
            <a:r>
              <a:rPr lang="en-US" dirty="0"/>
              <a:t>Techniques For Measuring Adoption: Productivity vs Capacity</a:t>
            </a:r>
          </a:p>
        </p:txBody>
      </p:sp>
      <p:sp>
        <p:nvSpPr>
          <p:cNvPr id="7" name="Slide Number Placeholder 6">
            <a:extLst>
              <a:ext uri="{FF2B5EF4-FFF2-40B4-BE49-F238E27FC236}">
                <a16:creationId xmlns:a16="http://schemas.microsoft.com/office/drawing/2014/main" id="{C8B37D17-0D34-762F-A326-5B4374043CDB}"/>
              </a:ext>
            </a:extLst>
          </p:cNvPr>
          <p:cNvSpPr>
            <a:spLocks noGrp="1"/>
          </p:cNvSpPr>
          <p:nvPr>
            <p:ph type="sldNum" sz="quarter" idx="12"/>
          </p:nvPr>
        </p:nvSpPr>
        <p:spPr/>
        <p:txBody>
          <a:bodyPr/>
          <a:lstStyle/>
          <a:p>
            <a:fld id="{1153F0DE-4B83-C442-BFAF-2E07D848C22E}" type="slidenum">
              <a:rPr lang="en-US" smtClean="0"/>
              <a:t>17</a:t>
            </a:fld>
            <a:endParaRPr lang="en-US"/>
          </a:p>
        </p:txBody>
      </p:sp>
      <p:grpSp>
        <p:nvGrpSpPr>
          <p:cNvPr id="24" name="Group 23">
            <a:extLst>
              <a:ext uri="{FF2B5EF4-FFF2-40B4-BE49-F238E27FC236}">
                <a16:creationId xmlns:a16="http://schemas.microsoft.com/office/drawing/2014/main" id="{B0ED1255-BE2F-4615-165C-5EB780365989}"/>
              </a:ext>
            </a:extLst>
          </p:cNvPr>
          <p:cNvGrpSpPr/>
          <p:nvPr/>
        </p:nvGrpSpPr>
        <p:grpSpPr>
          <a:xfrm>
            <a:off x="1227993" y="2068934"/>
            <a:ext cx="9736015" cy="2142097"/>
            <a:chOff x="1400908" y="2068934"/>
            <a:chExt cx="9736015" cy="2142097"/>
          </a:xfrm>
        </p:grpSpPr>
        <p:sp>
          <p:nvSpPr>
            <p:cNvPr id="4" name="Rectangle 3">
              <a:extLst>
                <a:ext uri="{FF2B5EF4-FFF2-40B4-BE49-F238E27FC236}">
                  <a16:creationId xmlns:a16="http://schemas.microsoft.com/office/drawing/2014/main" id="{6F4014E2-86A4-CEEC-ECA0-B40BD72E20D9}"/>
                </a:ext>
              </a:extLst>
            </p:cNvPr>
            <p:cNvSpPr/>
            <p:nvPr/>
          </p:nvSpPr>
          <p:spPr>
            <a:xfrm>
              <a:off x="1400908" y="2769111"/>
              <a:ext cx="2309446" cy="757730"/>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Story Point Capacity Change</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20CD1669-0283-0499-8376-3CF277E3B1BA}"/>
                </a:ext>
              </a:extLst>
            </p:cNvPr>
            <p:cNvSpPr/>
            <p:nvPr/>
          </p:nvSpPr>
          <p:spPr>
            <a:xfrm>
              <a:off x="4094679" y="2900205"/>
              <a:ext cx="418708" cy="49554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sz="3600" b="1" dirty="0">
                  <a:solidFill>
                    <a:schemeClr val="tx1"/>
                  </a:solidFill>
                  <a:latin typeface="Arial" panose="020B0604020202020204" pitchFamily="34" charset="0"/>
                  <a:cs typeface="Arial" panose="020B0604020202020204" pitchFamily="34" charset="0"/>
                </a:rPr>
                <a:t>=</a:t>
              </a:r>
              <a:endParaRPr lang="en-US" sz="3600" dirty="0">
                <a:solidFill>
                  <a:schemeClr val="tx1"/>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30EE92F8-5607-5D4A-F829-D35B5EEFB5D5}"/>
                </a:ext>
              </a:extLst>
            </p:cNvPr>
            <p:cNvSpPr/>
            <p:nvPr/>
          </p:nvSpPr>
          <p:spPr>
            <a:xfrm>
              <a:off x="5115660" y="2068934"/>
              <a:ext cx="2309446" cy="757730"/>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Story Points Completed Q-1</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4B19507C-7A81-BA7F-AC56-D30E97CEE566}"/>
                </a:ext>
              </a:extLst>
            </p:cNvPr>
            <p:cNvSpPr/>
            <p:nvPr/>
          </p:nvSpPr>
          <p:spPr>
            <a:xfrm>
              <a:off x="5115660" y="3453301"/>
              <a:ext cx="2309446" cy="757730"/>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Story Points Completed Q-2</a:t>
              </a:r>
              <a:endParaRPr lang="en-US" dirty="0">
                <a:solidFill>
                  <a:schemeClr val="bg1">
                    <a:lumMod val="95000"/>
                  </a:schemeClr>
                </a:solidFill>
                <a:latin typeface="Arial" panose="020B0604020202020204" pitchFamily="34" charset="0"/>
                <a:cs typeface="Arial" panose="020B0604020202020204" pitchFamily="34" charset="0"/>
              </a:endParaRPr>
            </a:p>
          </p:txBody>
        </p:sp>
        <p:cxnSp>
          <p:nvCxnSpPr>
            <p:cNvPr id="20" name="Straight Connector 19">
              <a:extLst>
                <a:ext uri="{FF2B5EF4-FFF2-40B4-BE49-F238E27FC236}">
                  <a16:creationId xmlns:a16="http://schemas.microsoft.com/office/drawing/2014/main" id="{D2845969-103A-933C-4733-64A4E9602711}"/>
                </a:ext>
              </a:extLst>
            </p:cNvPr>
            <p:cNvCxnSpPr>
              <a:cxnSpLocks/>
            </p:cNvCxnSpPr>
            <p:nvPr/>
          </p:nvCxnSpPr>
          <p:spPr>
            <a:xfrm flipV="1">
              <a:off x="4818321" y="3147976"/>
              <a:ext cx="2904125" cy="0"/>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
          <p:nvSpPr>
            <p:cNvPr id="22" name="Rectangle 21">
              <a:extLst>
                <a:ext uri="{FF2B5EF4-FFF2-40B4-BE49-F238E27FC236}">
                  <a16:creationId xmlns:a16="http://schemas.microsoft.com/office/drawing/2014/main" id="{B9EF1F27-3DEB-4101-4C4E-F90E1BFF1959}"/>
                </a:ext>
              </a:extLst>
            </p:cNvPr>
            <p:cNvSpPr/>
            <p:nvPr/>
          </p:nvSpPr>
          <p:spPr>
            <a:xfrm>
              <a:off x="8071340" y="2900204"/>
              <a:ext cx="418708" cy="49554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sz="3600" b="1" dirty="0">
                  <a:solidFill>
                    <a:schemeClr val="tx1"/>
                  </a:solidFill>
                  <a:latin typeface="Arial" panose="020B0604020202020204" pitchFamily="34" charset="0"/>
                  <a:cs typeface="Arial" panose="020B0604020202020204" pitchFamily="34" charset="0"/>
                </a:rPr>
                <a:t>X</a:t>
              </a:r>
              <a:endParaRPr lang="en-US" sz="3600" dirty="0">
                <a:solidFill>
                  <a:schemeClr val="tx1"/>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C35667AB-8C69-0AEC-03FC-7063702ACFD3}"/>
                </a:ext>
              </a:extLst>
            </p:cNvPr>
            <p:cNvSpPr/>
            <p:nvPr/>
          </p:nvSpPr>
          <p:spPr>
            <a:xfrm>
              <a:off x="8827477" y="2769111"/>
              <a:ext cx="2309446" cy="757730"/>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Time Spent</a:t>
              </a:r>
              <a:br>
                <a:rPr lang="en-US" b="1" dirty="0">
                  <a:solidFill>
                    <a:schemeClr val="bg1">
                      <a:lumMod val="95000"/>
                    </a:schemeClr>
                  </a:solidFill>
                  <a:latin typeface="Arial" panose="020B0604020202020204" pitchFamily="34" charset="0"/>
                  <a:cs typeface="Arial" panose="020B0604020202020204" pitchFamily="34" charset="0"/>
                </a:rPr>
              </a:br>
              <a:r>
                <a:rPr lang="en-US" b="1" dirty="0">
                  <a:solidFill>
                    <a:schemeClr val="bg1">
                      <a:lumMod val="95000"/>
                    </a:schemeClr>
                  </a:solidFill>
                  <a:latin typeface="Arial" panose="020B0604020202020204" pitchFamily="34" charset="0"/>
                  <a:cs typeface="Arial" panose="020B0604020202020204" pitchFamily="34" charset="0"/>
                </a:rPr>
                <a:t>Writing Code</a:t>
              </a:r>
              <a:endParaRPr lang="en-US" dirty="0">
                <a:solidFill>
                  <a:schemeClr val="bg1">
                    <a:lumMod val="95000"/>
                  </a:schemeClr>
                </a:solidFill>
                <a:latin typeface="Arial" panose="020B0604020202020204" pitchFamily="34" charset="0"/>
                <a:cs typeface="Arial" panose="020B0604020202020204" pitchFamily="34" charset="0"/>
              </a:endParaRPr>
            </a:p>
          </p:txBody>
        </p:sp>
      </p:grpSp>
      <p:sp>
        <p:nvSpPr>
          <p:cNvPr id="25" name="Left Brace 24">
            <a:extLst>
              <a:ext uri="{FF2B5EF4-FFF2-40B4-BE49-F238E27FC236}">
                <a16:creationId xmlns:a16="http://schemas.microsoft.com/office/drawing/2014/main" id="{AE93C6D2-5F87-FFDC-1A37-75BA49E03CBD}"/>
              </a:ext>
            </a:extLst>
          </p:cNvPr>
          <p:cNvSpPr/>
          <p:nvPr/>
        </p:nvSpPr>
        <p:spPr>
          <a:xfrm rot="16200000">
            <a:off x="5939936" y="2960053"/>
            <a:ext cx="312130" cy="3265802"/>
          </a:xfrm>
          <a:prstGeom prst="leftBrace">
            <a:avLst>
              <a:gd name="adj1" fmla="val 42179"/>
              <a:gd name="adj2" fmla="val 50000"/>
            </a:avLst>
          </a:prstGeom>
          <a:ln w="2540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6" name="Left Brace 25">
            <a:extLst>
              <a:ext uri="{FF2B5EF4-FFF2-40B4-BE49-F238E27FC236}">
                <a16:creationId xmlns:a16="http://schemas.microsoft.com/office/drawing/2014/main" id="{C986A85F-CFEE-2436-0F2B-AB6421D8B159}"/>
              </a:ext>
            </a:extLst>
          </p:cNvPr>
          <p:cNvSpPr/>
          <p:nvPr/>
        </p:nvSpPr>
        <p:spPr>
          <a:xfrm rot="16200000">
            <a:off x="7595822" y="2249281"/>
            <a:ext cx="312130" cy="6424246"/>
          </a:xfrm>
          <a:prstGeom prst="leftBrace">
            <a:avLst>
              <a:gd name="adj1" fmla="val 42179"/>
              <a:gd name="adj2" fmla="val 50000"/>
            </a:avLst>
          </a:prstGeom>
          <a:ln w="25400"/>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Rectangle 26">
            <a:extLst>
              <a:ext uri="{FF2B5EF4-FFF2-40B4-BE49-F238E27FC236}">
                <a16:creationId xmlns:a16="http://schemas.microsoft.com/office/drawing/2014/main" id="{570B3F6F-FF8C-CDAF-F24F-7642D700985B}"/>
              </a:ext>
            </a:extLst>
          </p:cNvPr>
          <p:cNvSpPr/>
          <p:nvPr/>
        </p:nvSpPr>
        <p:spPr>
          <a:xfrm>
            <a:off x="4463100" y="4799377"/>
            <a:ext cx="3265800" cy="518746"/>
          </a:xfrm>
          <a:prstGeom prst="rect">
            <a:avLst/>
          </a:prstGeom>
          <a:noFill/>
          <a:ln>
            <a:noFill/>
            <a:prstDash val="dash"/>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sz="1400" b="1" i="1" dirty="0">
                <a:solidFill>
                  <a:schemeClr val="tx1"/>
                </a:solidFill>
                <a:latin typeface="Arial" panose="020B0604020202020204" pitchFamily="34" charset="0"/>
                <a:cs typeface="Arial" panose="020B0604020202020204" pitchFamily="34" charset="0"/>
              </a:rPr>
              <a:t>Productivity Change</a:t>
            </a:r>
          </a:p>
          <a:p>
            <a:pPr algn="ctr"/>
            <a:r>
              <a:rPr lang="en-US" sz="1400" i="1" dirty="0">
                <a:solidFill>
                  <a:schemeClr val="tx1"/>
                </a:solidFill>
                <a:latin typeface="Arial" panose="020B0604020202020204" pitchFamily="34" charset="0"/>
                <a:cs typeface="Arial" panose="020B0604020202020204" pitchFamily="34" charset="0"/>
              </a:rPr>
              <a:t>Specific to the task or activity</a:t>
            </a:r>
          </a:p>
        </p:txBody>
      </p:sp>
      <p:sp>
        <p:nvSpPr>
          <p:cNvPr id="28" name="Rectangle 27">
            <a:extLst>
              <a:ext uri="{FF2B5EF4-FFF2-40B4-BE49-F238E27FC236}">
                <a16:creationId xmlns:a16="http://schemas.microsoft.com/office/drawing/2014/main" id="{233CE550-D62F-D211-A1D4-ACAD684CBD18}"/>
              </a:ext>
            </a:extLst>
          </p:cNvPr>
          <p:cNvSpPr/>
          <p:nvPr/>
        </p:nvSpPr>
        <p:spPr>
          <a:xfrm>
            <a:off x="5959086" y="5693405"/>
            <a:ext cx="3592380" cy="518746"/>
          </a:xfrm>
          <a:prstGeom prst="rect">
            <a:avLst/>
          </a:prstGeom>
          <a:noFill/>
          <a:ln>
            <a:noFill/>
            <a:prstDash val="dash"/>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sz="1400" b="1" i="1" dirty="0">
                <a:solidFill>
                  <a:schemeClr val="tx1"/>
                </a:solidFill>
                <a:latin typeface="Arial" panose="020B0604020202020204" pitchFamily="34" charset="0"/>
                <a:cs typeface="Arial" panose="020B0604020202020204" pitchFamily="34" charset="0"/>
              </a:rPr>
              <a:t>Capacity Change</a:t>
            </a:r>
          </a:p>
          <a:p>
            <a:pPr algn="ctr"/>
            <a:r>
              <a:rPr lang="en-US" sz="1400" i="1" dirty="0">
                <a:solidFill>
                  <a:schemeClr val="tx1"/>
                </a:solidFill>
                <a:latin typeface="Arial" panose="020B0604020202020204" pitchFamily="34" charset="0"/>
                <a:cs typeface="Arial" panose="020B0604020202020204" pitchFamily="34" charset="0"/>
              </a:rPr>
              <a:t>Generalized across all tasks and activities</a:t>
            </a:r>
          </a:p>
        </p:txBody>
      </p:sp>
    </p:spTree>
    <p:extLst>
      <p:ext uri="{BB962C8B-B14F-4D97-AF65-F5344CB8AC3E}">
        <p14:creationId xmlns:p14="http://schemas.microsoft.com/office/powerpoint/2010/main" val="1535389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FB9306-ABEA-0150-030C-909801C2609D}"/>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05F17F19-9332-90EE-5748-0A79B009B79D}"/>
              </a:ext>
            </a:extLst>
          </p:cNvPr>
          <p:cNvSpPr/>
          <p:nvPr/>
        </p:nvSpPr>
        <p:spPr>
          <a:xfrm>
            <a:off x="1" y="0"/>
            <a:ext cx="6096000" cy="6341533"/>
          </a:xfrm>
          <a:prstGeom prst="rect">
            <a:avLst/>
          </a:prstGeom>
          <a:solidFill>
            <a:srgbClr val="215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43AC8550-3278-E0A3-9B1B-AB0BB0AFA2DD}"/>
              </a:ext>
            </a:extLst>
          </p:cNvPr>
          <p:cNvSpPr>
            <a:spLocks noGrp="1"/>
          </p:cNvSpPr>
          <p:nvPr>
            <p:ph type="ctrTitle"/>
          </p:nvPr>
        </p:nvSpPr>
        <p:spPr>
          <a:xfrm>
            <a:off x="846992" y="1837592"/>
            <a:ext cx="5345990" cy="2387600"/>
          </a:xfrm>
        </p:spPr>
        <p:txBody>
          <a:bodyPr anchor="t"/>
          <a:lstStyle/>
          <a:p>
            <a:pPr algn="l"/>
            <a:r>
              <a:rPr lang="en-US" sz="3600" b="1" dirty="0">
                <a:solidFill>
                  <a:schemeClr val="bg1"/>
                </a:solidFill>
              </a:rPr>
              <a:t>Appendix</a:t>
            </a:r>
            <a:endParaRPr lang="en-US" sz="3600" dirty="0">
              <a:solidFill>
                <a:schemeClr val="bg1"/>
              </a:solidFill>
            </a:endParaRPr>
          </a:p>
        </p:txBody>
      </p:sp>
      <p:sp>
        <p:nvSpPr>
          <p:cNvPr id="4" name="Slide Number Placeholder 3">
            <a:extLst>
              <a:ext uri="{FF2B5EF4-FFF2-40B4-BE49-F238E27FC236}">
                <a16:creationId xmlns:a16="http://schemas.microsoft.com/office/drawing/2014/main" id="{5A80CD41-A451-39BC-CE2F-B1C4613B30D7}"/>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53F0DE-4B83-C442-BFAF-2E07D848C22E}" type="slidenum">
              <a:rPr kumimoji="0" lang="en-US" sz="1200" b="0" i="0" u="none" strike="noStrike" kern="1200" cap="none" spc="0" normalizeH="0" baseline="0" noProof="0" smtClean="0">
                <a:ln>
                  <a:noFill/>
                </a:ln>
                <a:solidFill>
                  <a:prstClr val="white">
                    <a:lumMod val="85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white">
                  <a:lumMod val="85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6950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70E27-93B8-86DE-4E7D-380C42B58F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1190D1-9446-FE34-2A85-59CC69FA93E5}"/>
              </a:ext>
            </a:extLst>
          </p:cNvPr>
          <p:cNvSpPr>
            <a:spLocks noGrp="1"/>
          </p:cNvSpPr>
          <p:nvPr>
            <p:ph type="title"/>
          </p:nvPr>
        </p:nvSpPr>
        <p:spPr/>
        <p:txBody>
          <a:bodyPr/>
          <a:lstStyle/>
          <a:p>
            <a:r>
              <a:rPr lang="en-US" b="1" dirty="0"/>
              <a:t>AI Tooling Implementation</a:t>
            </a:r>
            <a:br>
              <a:rPr lang="en-US" dirty="0"/>
            </a:br>
            <a:r>
              <a:rPr lang="en-US" dirty="0"/>
              <a:t>Engagement Models</a:t>
            </a:r>
          </a:p>
        </p:txBody>
      </p:sp>
      <p:sp>
        <p:nvSpPr>
          <p:cNvPr id="3" name="Slide Number Placeholder 2">
            <a:extLst>
              <a:ext uri="{FF2B5EF4-FFF2-40B4-BE49-F238E27FC236}">
                <a16:creationId xmlns:a16="http://schemas.microsoft.com/office/drawing/2014/main" id="{4FD38B57-4B4B-063B-B338-CD936662A3EE}"/>
              </a:ext>
            </a:extLst>
          </p:cNvPr>
          <p:cNvSpPr>
            <a:spLocks noGrp="1"/>
          </p:cNvSpPr>
          <p:nvPr>
            <p:ph type="sldNum" sz="quarter" idx="12"/>
          </p:nvPr>
        </p:nvSpPr>
        <p:spPr/>
        <p:txBody>
          <a:bodyPr/>
          <a:lstStyle/>
          <a:p>
            <a:fld id="{1153F0DE-4B83-C442-BFAF-2E07D848C22E}" type="slidenum">
              <a:rPr lang="en-US" smtClean="0"/>
              <a:t>19</a:t>
            </a:fld>
            <a:endParaRPr lang="en-US"/>
          </a:p>
        </p:txBody>
      </p:sp>
      <p:sp>
        <p:nvSpPr>
          <p:cNvPr id="4" name="Rectangle 3">
            <a:extLst>
              <a:ext uri="{FF2B5EF4-FFF2-40B4-BE49-F238E27FC236}">
                <a16:creationId xmlns:a16="http://schemas.microsoft.com/office/drawing/2014/main" id="{CC72EB3B-509A-46B9-DFA6-5C86E8E10D62}"/>
              </a:ext>
            </a:extLst>
          </p:cNvPr>
          <p:cNvSpPr/>
          <p:nvPr/>
        </p:nvSpPr>
        <p:spPr>
          <a:xfrm>
            <a:off x="838200" y="2419201"/>
            <a:ext cx="4831080" cy="2411879"/>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Flexible, time-based access to expert advisory and support, billed hourly as needed. </a:t>
            </a:r>
          </a:p>
          <a:p>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Ideal for ad hoc guidance, reviews, or team support during specific phases. </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No minimum commitment; billed monthly in arrears.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Can scale up/down depending on internal team needs.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Best for organizations with internal capabilities and capacity but need expert perspective.</a:t>
            </a:r>
          </a:p>
        </p:txBody>
      </p:sp>
      <p:sp>
        <p:nvSpPr>
          <p:cNvPr id="5" name="Rectangle 4">
            <a:extLst>
              <a:ext uri="{FF2B5EF4-FFF2-40B4-BE49-F238E27FC236}">
                <a16:creationId xmlns:a16="http://schemas.microsoft.com/office/drawing/2014/main" id="{894E1969-C95F-37FD-8A5A-038EA796ECB3}"/>
              </a:ext>
            </a:extLst>
          </p:cNvPr>
          <p:cNvSpPr/>
          <p:nvPr/>
        </p:nvSpPr>
        <p:spPr>
          <a:xfrm>
            <a:off x="838200" y="1836001"/>
            <a:ext cx="4831080" cy="467584"/>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On-Demand Hourly-Based</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655C029D-E0B6-ED53-3A5F-EC7989DEB9BD}"/>
              </a:ext>
            </a:extLst>
          </p:cNvPr>
          <p:cNvSpPr/>
          <p:nvPr/>
        </p:nvSpPr>
        <p:spPr>
          <a:xfrm>
            <a:off x="6474780" y="1836001"/>
            <a:ext cx="4831080" cy="467584"/>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Fixed-Fee Deployment</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BC80AF74-C365-4CEB-748E-9C813D7D51F7}"/>
              </a:ext>
            </a:extLst>
          </p:cNvPr>
          <p:cNvSpPr/>
          <p:nvPr/>
        </p:nvSpPr>
        <p:spPr>
          <a:xfrm>
            <a:off x="6474780" y="2419201"/>
            <a:ext cx="4831080" cy="2411879"/>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End-to-end deployment and enablement, delivered under a fixed scope and timeline.</a:t>
            </a:r>
            <a:endParaRPr lang="en-US" sz="1400" dirty="0">
              <a:solidFill>
                <a:schemeClr val="tx1"/>
              </a:solidFill>
              <a:latin typeface="Arial" panose="020B0604020202020204" pitchFamily="34" charset="0"/>
              <a:cs typeface="Arial" panose="020B0604020202020204" pitchFamily="34" charset="0"/>
            </a:endParaRPr>
          </a:p>
          <a:p>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Structured implementation plan, typically 10-12 weeks.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Scope can be customized but typically includes stakeholder alignment, approach definition, enablement sessions, rollout, and metrics analysis.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Defined deliverables, timelines, and outcomes.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Best for companies seeking rapid, low-risk rollout with clear accountability.</a:t>
            </a:r>
          </a:p>
        </p:txBody>
      </p:sp>
    </p:spTree>
    <p:extLst>
      <p:ext uri="{BB962C8B-B14F-4D97-AF65-F5344CB8AC3E}">
        <p14:creationId xmlns:p14="http://schemas.microsoft.com/office/powerpoint/2010/main" val="19284730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5B0F3-7D9D-5800-C35C-FA3F389A3717}"/>
              </a:ext>
            </a:extLst>
          </p:cNvPr>
          <p:cNvSpPr>
            <a:spLocks noGrp="1"/>
          </p:cNvSpPr>
          <p:nvPr>
            <p:ph type="title"/>
          </p:nvPr>
        </p:nvSpPr>
        <p:spPr/>
        <p:txBody>
          <a:bodyPr/>
          <a:lstStyle/>
          <a:p>
            <a:r>
              <a:rPr lang="en-US" b="1" dirty="0"/>
              <a:t>AI Tooling Implementation</a:t>
            </a:r>
            <a:br>
              <a:rPr lang="en-US" dirty="0"/>
            </a:br>
            <a:r>
              <a:rPr lang="en-US" dirty="0"/>
              <a:t>Executive Summary</a:t>
            </a:r>
          </a:p>
        </p:txBody>
      </p:sp>
      <p:sp>
        <p:nvSpPr>
          <p:cNvPr id="3" name="Slide Number Placeholder 2">
            <a:extLst>
              <a:ext uri="{FF2B5EF4-FFF2-40B4-BE49-F238E27FC236}">
                <a16:creationId xmlns:a16="http://schemas.microsoft.com/office/drawing/2014/main" id="{6C061DD7-E784-BF61-D332-C79CFB4CB727}"/>
              </a:ext>
            </a:extLst>
          </p:cNvPr>
          <p:cNvSpPr>
            <a:spLocks noGrp="1"/>
          </p:cNvSpPr>
          <p:nvPr>
            <p:ph type="sldNum" sz="quarter" idx="12"/>
          </p:nvPr>
        </p:nvSpPr>
        <p:spPr/>
        <p:txBody>
          <a:bodyPr/>
          <a:lstStyle/>
          <a:p>
            <a:fld id="{1153F0DE-4B83-C442-BFAF-2E07D848C22E}" type="slidenum">
              <a:rPr lang="en-US" smtClean="0"/>
              <a:t>2</a:t>
            </a:fld>
            <a:endParaRPr lang="en-US"/>
          </a:p>
        </p:txBody>
      </p:sp>
      <p:sp>
        <p:nvSpPr>
          <p:cNvPr id="4" name="Rectangle 3">
            <a:extLst>
              <a:ext uri="{FF2B5EF4-FFF2-40B4-BE49-F238E27FC236}">
                <a16:creationId xmlns:a16="http://schemas.microsoft.com/office/drawing/2014/main" id="{A1B92E33-A42B-15B7-2FE0-892B65425F84}"/>
              </a:ext>
            </a:extLst>
          </p:cNvPr>
          <p:cNvSpPr/>
          <p:nvPr/>
        </p:nvSpPr>
        <p:spPr>
          <a:xfrm>
            <a:off x="838200" y="3384402"/>
            <a:ext cx="4831080" cy="2559198"/>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Flexible, time-based access to expert advisory and support with weekly meetings to facilitate progress</a:t>
            </a:r>
          </a:p>
          <a:p>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General support for all initiatives related to AI tooling in R&amp;D and particularly focused on GitHub Copilot</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Emphasis on tool roll-out and change management activities to foster deep adoption and usage</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Discussions on troubleshooting key problems and other “hot spot” areas where results are below expectations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Support for upcoming initiatives and planning further evolutions of AI strategy</a:t>
            </a:r>
          </a:p>
        </p:txBody>
      </p:sp>
      <p:sp>
        <p:nvSpPr>
          <p:cNvPr id="5" name="Rectangle 4">
            <a:extLst>
              <a:ext uri="{FF2B5EF4-FFF2-40B4-BE49-F238E27FC236}">
                <a16:creationId xmlns:a16="http://schemas.microsoft.com/office/drawing/2014/main" id="{12E7A6D4-3C0A-D488-A09C-5AE79C82DD4D}"/>
              </a:ext>
            </a:extLst>
          </p:cNvPr>
          <p:cNvSpPr/>
          <p:nvPr/>
        </p:nvSpPr>
        <p:spPr>
          <a:xfrm>
            <a:off x="838200" y="2801202"/>
            <a:ext cx="4831080" cy="467584"/>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AI Tooling On-Demand Advisory Support</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75615890-0A50-BF5C-5071-8186C853ECA0}"/>
              </a:ext>
            </a:extLst>
          </p:cNvPr>
          <p:cNvSpPr/>
          <p:nvPr/>
        </p:nvSpPr>
        <p:spPr>
          <a:xfrm>
            <a:off x="6474780" y="2801202"/>
            <a:ext cx="4831080" cy="467584"/>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Measurement Enablement Project</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0B8CE046-A134-903D-9F84-0AD574C8F73D}"/>
              </a:ext>
            </a:extLst>
          </p:cNvPr>
          <p:cNvSpPr/>
          <p:nvPr/>
        </p:nvSpPr>
        <p:spPr>
          <a:xfrm>
            <a:off x="6474780" y="3384402"/>
            <a:ext cx="4831080" cy="2559198"/>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r>
              <a:rPr lang="en-US" sz="1400" b="1" dirty="0">
                <a:solidFill>
                  <a:schemeClr val="tx1"/>
                </a:solidFill>
                <a:latin typeface="Arial" panose="020B0604020202020204" pitchFamily="34" charset="0"/>
                <a:cs typeface="Arial" panose="020B0604020202020204" pitchFamily="34" charset="0"/>
              </a:rPr>
              <a:t>Utilizing data to understand real behavior and performance changes, then setting goals to expand</a:t>
            </a:r>
          </a:p>
          <a:p>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Review of current dashboarding and reporting methodologies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Identification of targets and enablement of goal setting for key GitHub Copilot metrics</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Analysis of trends relative to typical industry norms, including Unique Active Users, Weekly Active Users, Changes in LOC / Story Points / Tickets / etc.</a:t>
            </a:r>
          </a:p>
          <a:p>
            <a:pPr marL="285750"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Identification of top users and non-users of AI tooling</a:t>
            </a:r>
          </a:p>
        </p:txBody>
      </p:sp>
      <p:sp>
        <p:nvSpPr>
          <p:cNvPr id="7" name="Rectangle 6">
            <a:extLst>
              <a:ext uri="{FF2B5EF4-FFF2-40B4-BE49-F238E27FC236}">
                <a16:creationId xmlns:a16="http://schemas.microsoft.com/office/drawing/2014/main" id="{074C85A1-6141-EFA4-9825-3E18CDB18120}"/>
              </a:ext>
            </a:extLst>
          </p:cNvPr>
          <p:cNvSpPr/>
          <p:nvPr/>
        </p:nvSpPr>
        <p:spPr>
          <a:xfrm>
            <a:off x="838199" y="1828801"/>
            <a:ext cx="10515599" cy="7535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This proposal provides details on two different engagements. One engagement, shown at left below, is expected to start in September. The other engagement focused on enabling effective measurements – shown at right – is available for TBI Bank if desired and can be started whenever convenient.</a:t>
            </a:r>
            <a:endParaRPr lang="en-US" sz="1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40242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30722E-17FC-AF00-04FD-63FC480F8110}"/>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EDE23664-7E87-ED0C-B4E1-7EB01907D794}"/>
              </a:ext>
            </a:extLst>
          </p:cNvPr>
          <p:cNvSpPr/>
          <p:nvPr/>
        </p:nvSpPr>
        <p:spPr>
          <a:xfrm>
            <a:off x="1" y="0"/>
            <a:ext cx="6096000" cy="6341533"/>
          </a:xfrm>
          <a:prstGeom prst="rect">
            <a:avLst/>
          </a:prstGeom>
          <a:solidFill>
            <a:srgbClr val="215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F6BC18-C789-D063-B6D2-9A3AE3C98032}"/>
              </a:ext>
            </a:extLst>
          </p:cNvPr>
          <p:cNvSpPr>
            <a:spLocks noGrp="1"/>
          </p:cNvSpPr>
          <p:nvPr>
            <p:ph type="ctrTitle"/>
          </p:nvPr>
        </p:nvSpPr>
        <p:spPr>
          <a:xfrm>
            <a:off x="846992" y="1837592"/>
            <a:ext cx="4571675" cy="2387600"/>
          </a:xfrm>
        </p:spPr>
        <p:txBody>
          <a:bodyPr anchor="t"/>
          <a:lstStyle/>
          <a:p>
            <a:pPr algn="l"/>
            <a:r>
              <a:rPr lang="en-US" sz="3600" b="1" dirty="0">
                <a:solidFill>
                  <a:schemeClr val="bg1"/>
                </a:solidFill>
              </a:rPr>
              <a:t>Thank You</a:t>
            </a:r>
            <a:br>
              <a:rPr lang="en-US" sz="3600" b="1" dirty="0">
                <a:solidFill>
                  <a:schemeClr val="bg1"/>
                </a:solidFill>
              </a:rPr>
            </a:br>
            <a:br>
              <a:rPr lang="en-US" sz="3600" b="1" dirty="0">
                <a:solidFill>
                  <a:schemeClr val="bg1"/>
                </a:solidFill>
              </a:rPr>
            </a:br>
            <a:r>
              <a:rPr lang="en-US" sz="2000" b="1" dirty="0">
                <a:solidFill>
                  <a:schemeClr val="bg1"/>
                </a:solidFill>
              </a:rPr>
              <a:t>Please contact with questions:</a:t>
            </a:r>
            <a:br>
              <a:rPr lang="en-US" sz="2000" b="1" dirty="0">
                <a:solidFill>
                  <a:schemeClr val="bg1"/>
                </a:solidFill>
              </a:rPr>
            </a:br>
            <a:r>
              <a:rPr lang="en-US" sz="2000" dirty="0">
                <a:solidFill>
                  <a:schemeClr val="bg1"/>
                </a:solidFill>
              </a:rPr>
              <a:t>Henry Yelin</a:t>
            </a:r>
            <a:br>
              <a:rPr lang="en-US" sz="2000" b="1" dirty="0">
                <a:solidFill>
                  <a:schemeClr val="bg1"/>
                </a:solidFill>
              </a:rPr>
            </a:br>
            <a:r>
              <a:rPr lang="en-US" sz="2000" dirty="0" err="1">
                <a:solidFill>
                  <a:schemeClr val="bg1"/>
                </a:solidFill>
              </a:rPr>
              <a:t>henry@yelin.io</a:t>
            </a:r>
            <a:br>
              <a:rPr lang="en-US" sz="2000" dirty="0">
                <a:solidFill>
                  <a:schemeClr val="bg1"/>
                </a:solidFill>
              </a:rPr>
            </a:br>
            <a:r>
              <a:rPr lang="en-US" sz="2000" dirty="0">
                <a:solidFill>
                  <a:schemeClr val="bg1"/>
                </a:solidFill>
              </a:rPr>
              <a:t>FR: +33 07 82 61 05 44</a:t>
            </a:r>
            <a:br>
              <a:rPr lang="en-US" sz="2000" dirty="0">
                <a:solidFill>
                  <a:schemeClr val="bg1"/>
                </a:solidFill>
              </a:rPr>
            </a:br>
            <a:r>
              <a:rPr lang="en-US" sz="2000" dirty="0">
                <a:solidFill>
                  <a:schemeClr val="bg1"/>
                </a:solidFill>
              </a:rPr>
              <a:t>US: +01 847 254 3508</a:t>
            </a:r>
            <a:br>
              <a:rPr lang="en-US" sz="2000" dirty="0">
                <a:solidFill>
                  <a:schemeClr val="bg1"/>
                </a:solidFill>
              </a:rPr>
            </a:br>
            <a:endParaRPr lang="en-US" sz="2000" i="1" dirty="0">
              <a:solidFill>
                <a:schemeClr val="bg1"/>
              </a:solidFill>
            </a:endParaRPr>
          </a:p>
        </p:txBody>
      </p:sp>
      <p:sp>
        <p:nvSpPr>
          <p:cNvPr id="4" name="Slide Number Placeholder 3">
            <a:extLst>
              <a:ext uri="{FF2B5EF4-FFF2-40B4-BE49-F238E27FC236}">
                <a16:creationId xmlns:a16="http://schemas.microsoft.com/office/drawing/2014/main" id="{30586002-AB1D-F857-D9C4-1E804C8723FF}"/>
              </a:ext>
            </a:extLst>
          </p:cNvPr>
          <p:cNvSpPr>
            <a:spLocks noGrp="1"/>
          </p:cNvSpPr>
          <p:nvPr>
            <p:ph type="sldNum" sz="quarter" idx="12"/>
          </p:nvPr>
        </p:nvSpPr>
        <p:spPr/>
        <p:txBody>
          <a:bodyPr/>
          <a:lstStyle/>
          <a:p>
            <a:fld id="{1153F0DE-4B83-C442-BFAF-2E07D848C22E}" type="slidenum">
              <a:rPr lang="en-US" smtClean="0"/>
              <a:t>20</a:t>
            </a:fld>
            <a:endParaRPr lang="en-US"/>
          </a:p>
        </p:txBody>
      </p:sp>
    </p:spTree>
    <p:extLst>
      <p:ext uri="{BB962C8B-B14F-4D97-AF65-F5344CB8AC3E}">
        <p14:creationId xmlns:p14="http://schemas.microsoft.com/office/powerpoint/2010/main" val="3943480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175F5D-B299-0DA4-CDAD-6CBE4B9805BC}"/>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D940BB27-4913-670E-D7A9-450C414B0A68}"/>
              </a:ext>
            </a:extLst>
          </p:cNvPr>
          <p:cNvSpPr/>
          <p:nvPr/>
        </p:nvSpPr>
        <p:spPr>
          <a:xfrm>
            <a:off x="1" y="0"/>
            <a:ext cx="6096000" cy="6341533"/>
          </a:xfrm>
          <a:prstGeom prst="rect">
            <a:avLst/>
          </a:prstGeom>
          <a:solidFill>
            <a:srgbClr val="215F9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00427FB5-ADE0-7DB7-CB6D-73AF87C7AFE5}"/>
              </a:ext>
            </a:extLst>
          </p:cNvPr>
          <p:cNvSpPr>
            <a:spLocks noGrp="1"/>
          </p:cNvSpPr>
          <p:nvPr>
            <p:ph type="ctrTitle"/>
          </p:nvPr>
        </p:nvSpPr>
        <p:spPr>
          <a:xfrm>
            <a:off x="846992" y="1837592"/>
            <a:ext cx="5345990" cy="2387600"/>
          </a:xfrm>
        </p:spPr>
        <p:txBody>
          <a:bodyPr anchor="t"/>
          <a:lstStyle/>
          <a:p>
            <a:pPr algn="l"/>
            <a:r>
              <a:rPr lang="en-US" sz="3600" b="1" dirty="0">
                <a:solidFill>
                  <a:schemeClr val="bg1">
                    <a:lumMod val="95000"/>
                  </a:schemeClr>
                </a:solidFill>
              </a:rPr>
              <a:t>AI Tooling On-Demand Advisory Support</a:t>
            </a:r>
            <a:endParaRPr lang="en-US" sz="3600" dirty="0">
              <a:solidFill>
                <a:schemeClr val="bg1">
                  <a:lumMod val="95000"/>
                </a:schemeClr>
              </a:solidFill>
            </a:endParaRPr>
          </a:p>
        </p:txBody>
      </p:sp>
      <p:sp>
        <p:nvSpPr>
          <p:cNvPr id="4" name="Slide Number Placeholder 3">
            <a:extLst>
              <a:ext uri="{FF2B5EF4-FFF2-40B4-BE49-F238E27FC236}">
                <a16:creationId xmlns:a16="http://schemas.microsoft.com/office/drawing/2014/main" id="{E7073893-8FF7-7DEF-4CB3-65F92232C0C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153F0DE-4B83-C442-BFAF-2E07D848C22E}" type="slidenum">
              <a:rPr kumimoji="0" lang="en-US" sz="1200" b="0" i="0" u="none" strike="noStrike" kern="1200" cap="none" spc="0" normalizeH="0" baseline="0" noProof="0" smtClean="0">
                <a:ln>
                  <a:noFill/>
                </a:ln>
                <a:solidFill>
                  <a:prstClr val="white">
                    <a:lumMod val="85000"/>
                  </a:prstClr>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white">
                  <a:lumMod val="85000"/>
                </a:prstClr>
              </a:solidFill>
              <a:effectLst/>
              <a:uLnTx/>
              <a:uFillTx/>
              <a:latin typeface="Aptos" panose="02110004020202020204"/>
              <a:ea typeface="+mn-ea"/>
              <a:cs typeface="+mn-cs"/>
            </a:endParaRPr>
          </a:p>
        </p:txBody>
      </p:sp>
    </p:spTree>
    <p:extLst>
      <p:ext uri="{BB962C8B-B14F-4D97-AF65-F5344CB8AC3E}">
        <p14:creationId xmlns:p14="http://schemas.microsoft.com/office/powerpoint/2010/main" val="33792429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5DE76D-805F-D7BE-2553-D5F1E51BD6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C1466-74B7-5540-C0E9-B89B5D988E93}"/>
              </a:ext>
            </a:extLst>
          </p:cNvPr>
          <p:cNvSpPr>
            <a:spLocks noGrp="1"/>
          </p:cNvSpPr>
          <p:nvPr>
            <p:ph type="title"/>
          </p:nvPr>
        </p:nvSpPr>
        <p:spPr/>
        <p:txBody>
          <a:bodyPr/>
          <a:lstStyle/>
          <a:p>
            <a:r>
              <a:rPr lang="en-US" b="1" dirty="0"/>
              <a:t>AI Tooling On-Demand Advisory Support</a:t>
            </a:r>
            <a:br>
              <a:rPr lang="en-US" b="1" dirty="0"/>
            </a:br>
            <a:r>
              <a:rPr lang="en-US" dirty="0"/>
              <a:t>Engagement Approach</a:t>
            </a:r>
          </a:p>
        </p:txBody>
      </p:sp>
      <p:sp>
        <p:nvSpPr>
          <p:cNvPr id="3" name="Slide Number Placeholder 2">
            <a:extLst>
              <a:ext uri="{FF2B5EF4-FFF2-40B4-BE49-F238E27FC236}">
                <a16:creationId xmlns:a16="http://schemas.microsoft.com/office/drawing/2014/main" id="{8AA7C4D9-BDF9-E920-3C4A-FF6C1114C6CF}"/>
              </a:ext>
            </a:extLst>
          </p:cNvPr>
          <p:cNvSpPr>
            <a:spLocks noGrp="1"/>
          </p:cNvSpPr>
          <p:nvPr>
            <p:ph type="sldNum" sz="quarter" idx="12"/>
          </p:nvPr>
        </p:nvSpPr>
        <p:spPr/>
        <p:txBody>
          <a:bodyPr/>
          <a:lstStyle/>
          <a:p>
            <a:fld id="{1153F0DE-4B83-C442-BFAF-2E07D848C22E}" type="slidenum">
              <a:rPr lang="en-US" smtClean="0"/>
              <a:t>4</a:t>
            </a:fld>
            <a:endParaRPr lang="en-US"/>
          </a:p>
        </p:txBody>
      </p:sp>
      <p:sp>
        <p:nvSpPr>
          <p:cNvPr id="4" name="Rectangle 3">
            <a:extLst>
              <a:ext uri="{FF2B5EF4-FFF2-40B4-BE49-F238E27FC236}">
                <a16:creationId xmlns:a16="http://schemas.microsoft.com/office/drawing/2014/main" id="{1D1B6BEF-35CB-30CE-31C3-1A430AD92A41}"/>
              </a:ext>
            </a:extLst>
          </p:cNvPr>
          <p:cNvSpPr/>
          <p:nvPr/>
        </p:nvSpPr>
        <p:spPr>
          <a:xfrm>
            <a:off x="838201" y="1828800"/>
            <a:ext cx="5715000" cy="403859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pPr>
              <a:spcBef>
                <a:spcPts val="600"/>
              </a:spcBef>
              <a:spcAft>
                <a:spcPts val="600"/>
              </a:spcAft>
            </a:pPr>
            <a:r>
              <a:rPr lang="en-US" sz="1400" b="1" dirty="0">
                <a:solidFill>
                  <a:schemeClr val="tx1"/>
                </a:solidFill>
                <a:latin typeface="Arial" panose="020B0604020202020204" pitchFamily="34" charset="0"/>
                <a:cs typeface="Arial" panose="020B0604020202020204" pitchFamily="34" charset="0"/>
              </a:rPr>
              <a:t>Expected topics include:</a:t>
            </a:r>
          </a:p>
          <a:p>
            <a:pPr marL="285750" indent="-285750">
              <a:spcBef>
                <a:spcPts val="600"/>
              </a:spcBef>
              <a:spcAft>
                <a:spcPts val="600"/>
              </a:spcAft>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Change Management &amp; Measurement</a:t>
            </a:r>
            <a:r>
              <a:rPr lang="en-US" sz="1400" dirty="0">
                <a:solidFill>
                  <a:schemeClr val="tx1"/>
                </a:solidFill>
                <a:latin typeface="Arial" panose="020B0604020202020204" pitchFamily="34" charset="0"/>
                <a:cs typeface="Arial" panose="020B0604020202020204" pitchFamily="34" charset="0"/>
              </a:rPr>
              <a:t> – Launching a structured adoption program, including an AI champions network, tailored communications, and robust usage metrics to track real behavioral change.</a:t>
            </a:r>
          </a:p>
          <a:p>
            <a:pPr marL="285750" indent="-285750">
              <a:spcBef>
                <a:spcPts val="600"/>
              </a:spcBef>
              <a:spcAft>
                <a:spcPts val="600"/>
              </a:spcAft>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Communications Program</a:t>
            </a:r>
            <a:r>
              <a:rPr lang="en-US" sz="1400" dirty="0">
                <a:solidFill>
                  <a:schemeClr val="tx1"/>
                </a:solidFill>
                <a:latin typeface="Arial" panose="020B0604020202020204" pitchFamily="34" charset="0"/>
                <a:cs typeface="Arial" panose="020B0604020202020204" pitchFamily="34" charset="0"/>
              </a:rPr>
              <a:t> – Rolling out a sequenced awareness and engagement plan, from executive announcements to live demos, hands-on workshops, and weekly success stories, ensuring deep and sustained messaging.</a:t>
            </a:r>
          </a:p>
          <a:p>
            <a:pPr marL="285750" indent="-285750">
              <a:spcBef>
                <a:spcPts val="600"/>
              </a:spcBef>
              <a:spcAft>
                <a:spcPts val="600"/>
              </a:spcAft>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Champions Program</a:t>
            </a:r>
            <a:r>
              <a:rPr lang="en-US" sz="1400" dirty="0">
                <a:solidFill>
                  <a:schemeClr val="tx1"/>
                </a:solidFill>
                <a:latin typeface="Arial" panose="020B0604020202020204" pitchFamily="34" charset="0"/>
                <a:cs typeface="Arial" panose="020B0604020202020204" pitchFamily="34" charset="0"/>
              </a:rPr>
              <a:t> – Selecting high-social-capital individuals to evangelize AI usage, support peers, collect feedback, and amplify successes, with incentives tied to influence, skills, and visibility.</a:t>
            </a:r>
          </a:p>
          <a:p>
            <a:pPr>
              <a:spcBef>
                <a:spcPts val="600"/>
              </a:spcBef>
              <a:spcAft>
                <a:spcPts val="600"/>
              </a:spcAft>
            </a:pPr>
            <a:r>
              <a:rPr lang="en-US" sz="1400" dirty="0">
                <a:solidFill>
                  <a:schemeClr val="tx1"/>
                </a:solidFill>
                <a:latin typeface="Arial" panose="020B0604020202020204" pitchFamily="34" charset="0"/>
                <a:cs typeface="Arial" panose="020B0604020202020204" pitchFamily="34" charset="0"/>
              </a:rPr>
              <a:t>The goal is to build </a:t>
            </a:r>
            <a:r>
              <a:rPr lang="en-US" sz="1400" b="1" dirty="0">
                <a:solidFill>
                  <a:schemeClr val="tx1"/>
                </a:solidFill>
                <a:latin typeface="Arial" panose="020B0604020202020204" pitchFamily="34" charset="0"/>
                <a:cs typeface="Arial" panose="020B0604020202020204" pitchFamily="34" charset="0"/>
              </a:rPr>
              <a:t>an AI-first culture</a:t>
            </a:r>
            <a:r>
              <a:rPr lang="en-US" sz="1400" dirty="0">
                <a:solidFill>
                  <a:schemeClr val="tx1"/>
                </a:solidFill>
                <a:latin typeface="Arial" panose="020B0604020202020204" pitchFamily="34" charset="0"/>
                <a:cs typeface="Arial" panose="020B0604020202020204" pitchFamily="34" charset="0"/>
              </a:rPr>
              <a:t> that’s embedded in daily work, supported by trusted advocates, and monitored through clear and real performance indicators.</a:t>
            </a:r>
          </a:p>
          <a:p>
            <a:pPr>
              <a:spcBef>
                <a:spcPts val="600"/>
              </a:spcBef>
              <a:spcAft>
                <a:spcPts val="600"/>
              </a:spcAft>
            </a:pPr>
            <a:endParaRPr lang="en-US" sz="1400" dirty="0">
              <a:solidFill>
                <a:schemeClr val="tx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F2D492F7-E099-0960-D33F-32CDC4865E30}"/>
              </a:ext>
            </a:extLst>
          </p:cNvPr>
          <p:cNvSpPr/>
          <p:nvPr/>
        </p:nvSpPr>
        <p:spPr>
          <a:xfrm>
            <a:off x="7222067" y="1837268"/>
            <a:ext cx="4131733" cy="365125"/>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Logistics</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01711B13-5877-2290-48F1-BD868155F1EF}"/>
              </a:ext>
            </a:extLst>
          </p:cNvPr>
          <p:cNvSpPr/>
          <p:nvPr/>
        </p:nvSpPr>
        <p:spPr>
          <a:xfrm>
            <a:off x="7222067" y="2277655"/>
            <a:ext cx="4131733" cy="3651657"/>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0" rtlCol="0" anchor="t"/>
          <a:lstStyle/>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Working Group:</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Oleksandr </a:t>
            </a:r>
            <a:r>
              <a:rPr lang="en-US" sz="1400" dirty="0" err="1">
                <a:solidFill>
                  <a:schemeClr val="tx1"/>
                </a:solidFill>
                <a:latin typeface="Arial" panose="020B0604020202020204" pitchFamily="34" charset="0"/>
                <a:cs typeface="Arial" panose="020B0604020202020204" pitchFamily="34" charset="0"/>
              </a:rPr>
              <a:t>Kyslashko</a:t>
            </a:r>
            <a:endParaRPr lang="en-US" sz="1400" dirty="0">
              <a:solidFill>
                <a:schemeClr val="tx1"/>
              </a:solidFill>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Georgi Georgiev</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Executive Sponsor:</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Gurkan </a:t>
            </a:r>
            <a:r>
              <a:rPr lang="en-US" sz="1400" dirty="0" err="1">
                <a:solidFill>
                  <a:schemeClr val="tx1"/>
                </a:solidFill>
                <a:latin typeface="Arial" panose="020B0604020202020204" pitchFamily="34" charset="0"/>
                <a:cs typeface="Arial" panose="020B0604020202020204" pitchFamily="34" charset="0"/>
              </a:rPr>
              <a:t>Papila</a:t>
            </a:r>
            <a:r>
              <a:rPr lang="en-US" sz="1400" dirty="0">
                <a:solidFill>
                  <a:schemeClr val="tx1"/>
                </a:solidFill>
                <a:latin typeface="Arial" panose="020B0604020202020204" pitchFamily="34" charset="0"/>
                <a:cs typeface="Arial" panose="020B0604020202020204" pitchFamily="34" charset="0"/>
              </a:rPr>
              <a:t>, SVP Tech</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Expected meetings:</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Weekly 1 hour working group discussions covering a range of topics as needed and as requested by TBI</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Additional meetings and support are available if needed upon request </a:t>
            </a: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Engagement cost:</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Hours are billed at €300 per hour, invoiced monthly based on consumption</a:t>
            </a:r>
          </a:p>
          <a:p>
            <a:pPr marL="742950" lvl="1"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Expected monthly cost:</a:t>
            </a:r>
          </a:p>
          <a:p>
            <a:pPr marL="1200150" lvl="2" indent="-285750">
              <a:buFont typeface="Arial" panose="020B0604020202020204" pitchFamily="34" charset="0"/>
              <a:buChar char="•"/>
            </a:pPr>
            <a:r>
              <a:rPr lang="en-US" sz="1400" dirty="0">
                <a:solidFill>
                  <a:schemeClr val="tx1"/>
                </a:solidFill>
                <a:latin typeface="Arial" panose="020B0604020202020204" pitchFamily="34" charset="0"/>
                <a:cs typeface="Arial" panose="020B0604020202020204" pitchFamily="34" charset="0"/>
              </a:rPr>
              <a:t>€1,000 - €1,500</a:t>
            </a:r>
          </a:p>
          <a:p>
            <a:pPr marL="285750" indent="-285750">
              <a:buFont typeface="Arial" panose="020B0604020202020204" pitchFamily="34" charset="0"/>
              <a:buChar char="•"/>
            </a:pP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4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377460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732211-CC2F-B212-4A97-C36D399139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892F3B-7FBB-4450-EC12-94E569CEB4A4}"/>
              </a:ext>
            </a:extLst>
          </p:cNvPr>
          <p:cNvSpPr>
            <a:spLocks noGrp="1"/>
          </p:cNvSpPr>
          <p:nvPr>
            <p:ph type="title"/>
          </p:nvPr>
        </p:nvSpPr>
        <p:spPr/>
        <p:txBody>
          <a:bodyPr/>
          <a:lstStyle/>
          <a:p>
            <a:r>
              <a:rPr lang="en-US" b="1" dirty="0"/>
              <a:t>Change Examples</a:t>
            </a:r>
            <a:br>
              <a:rPr lang="en-US" b="1" dirty="0"/>
            </a:br>
            <a:r>
              <a:rPr lang="en-US" dirty="0"/>
              <a:t>Industry Charters</a:t>
            </a:r>
          </a:p>
        </p:txBody>
      </p:sp>
      <p:sp>
        <p:nvSpPr>
          <p:cNvPr id="7" name="Slide Number Placeholder 6">
            <a:extLst>
              <a:ext uri="{FF2B5EF4-FFF2-40B4-BE49-F238E27FC236}">
                <a16:creationId xmlns:a16="http://schemas.microsoft.com/office/drawing/2014/main" id="{ED7AE8A3-F4C5-A5E8-8C0A-9FFB5B4263B6}"/>
              </a:ext>
            </a:extLst>
          </p:cNvPr>
          <p:cNvSpPr>
            <a:spLocks noGrp="1"/>
          </p:cNvSpPr>
          <p:nvPr>
            <p:ph type="sldNum" sz="quarter" idx="12"/>
          </p:nvPr>
        </p:nvSpPr>
        <p:spPr/>
        <p:txBody>
          <a:bodyPr/>
          <a:lstStyle/>
          <a:p>
            <a:fld id="{1153F0DE-4B83-C442-BFAF-2E07D848C22E}" type="slidenum">
              <a:rPr lang="en-US" smtClean="0"/>
              <a:t>5</a:t>
            </a:fld>
            <a:endParaRPr lang="en-US"/>
          </a:p>
        </p:txBody>
      </p:sp>
      <p:pic>
        <p:nvPicPr>
          <p:cNvPr id="4100" name="Picture 4" descr="Image">
            <a:extLst>
              <a:ext uri="{FF2B5EF4-FFF2-40B4-BE49-F238E27FC236}">
                <a16:creationId xmlns:a16="http://schemas.microsoft.com/office/drawing/2014/main" id="{9F1B7785-6E08-0A47-0464-9BF0285D39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37551" y="0"/>
            <a:ext cx="3857625" cy="6858000"/>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pic>
        <p:nvPicPr>
          <p:cNvPr id="4106" name="Picture 10">
            <a:extLst>
              <a:ext uri="{FF2B5EF4-FFF2-40B4-BE49-F238E27FC236}">
                <a16:creationId xmlns:a16="http://schemas.microsoft.com/office/drawing/2014/main" id="{F5D1E1D2-DD55-0689-0930-0B7C225703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780" y="2166394"/>
            <a:ext cx="2824223" cy="83844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5AD71E3C-2753-0F9D-4B94-682C14ECD3E9}"/>
              </a:ext>
            </a:extLst>
          </p:cNvPr>
          <p:cNvSpPr txBox="1">
            <a:spLocks/>
          </p:cNvSpPr>
          <p:nvPr/>
        </p:nvSpPr>
        <p:spPr>
          <a:xfrm>
            <a:off x="836612" y="1426739"/>
            <a:ext cx="10515600" cy="618385"/>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800" kern="1200">
                <a:solidFill>
                  <a:schemeClr val="tx1"/>
                </a:solidFill>
                <a:latin typeface="Arial" panose="020B0604020202020204" pitchFamily="34" charset="0"/>
                <a:ea typeface="+mj-ea"/>
                <a:cs typeface="Arial" panose="020B0604020202020204" pitchFamily="34" charset="0"/>
              </a:defRPr>
            </a:lvl1pPr>
          </a:lstStyle>
          <a:p>
            <a:r>
              <a:rPr lang="en-US" i="1" dirty="0"/>
              <a:t>Page 1 of 2</a:t>
            </a:r>
          </a:p>
        </p:txBody>
      </p:sp>
      <p:sp>
        <p:nvSpPr>
          <p:cNvPr id="8" name="Rectangle 7">
            <a:extLst>
              <a:ext uri="{FF2B5EF4-FFF2-40B4-BE49-F238E27FC236}">
                <a16:creationId xmlns:a16="http://schemas.microsoft.com/office/drawing/2014/main" id="{0D33D96E-68AE-ED49-80CA-7F75F4D7FB68}"/>
              </a:ext>
            </a:extLst>
          </p:cNvPr>
          <p:cNvSpPr/>
          <p:nvPr/>
        </p:nvSpPr>
        <p:spPr>
          <a:xfrm>
            <a:off x="740780" y="3429000"/>
            <a:ext cx="3646025" cy="2641600"/>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t"/>
          <a:lstStyle/>
          <a:p>
            <a:pPr>
              <a:spcBef>
                <a:spcPts val="200"/>
              </a:spcBef>
              <a:spcAft>
                <a:spcPts val="200"/>
              </a:spcAft>
              <a:buNone/>
            </a:pPr>
            <a:r>
              <a:rPr lang="en-US" sz="1200" b="1" dirty="0">
                <a:solidFill>
                  <a:srgbClr val="205F9A"/>
                </a:solidFill>
                <a:latin typeface="Arial" panose="020B0604020202020204" pitchFamily="34" charset="0"/>
                <a:cs typeface="Arial" panose="020B0604020202020204" pitchFamily="34" charset="0"/>
              </a:rPr>
              <a:t>Key Attributes: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Length: </a:t>
            </a:r>
            <a:r>
              <a:rPr lang="en-US" sz="1200" dirty="0">
                <a:solidFill>
                  <a:srgbClr val="205F9A"/>
                </a:solidFill>
                <a:latin typeface="Arial" panose="020B0604020202020204" pitchFamily="34" charset="0"/>
                <a:cs typeface="Arial" panose="020B0604020202020204" pitchFamily="34" charset="0"/>
              </a:rPr>
              <a:t>charter is highly detailed and explanatory, potentially exceeding the attention span of most readers flipping through emails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Audience:</a:t>
            </a:r>
            <a:r>
              <a:rPr lang="en-US" sz="1200" dirty="0">
                <a:solidFill>
                  <a:srgbClr val="205F9A"/>
                </a:solidFill>
                <a:latin typeface="Arial" panose="020B0604020202020204" pitchFamily="34" charset="0"/>
                <a:cs typeface="Arial" panose="020B0604020202020204" pitchFamily="34" charset="0"/>
              </a:rPr>
              <a:t> Tobias </a:t>
            </a:r>
            <a:r>
              <a:rPr lang="en-US" sz="1200" dirty="0" err="1">
                <a:solidFill>
                  <a:srgbClr val="205F9A"/>
                </a:solidFill>
                <a:latin typeface="Arial" panose="020B0604020202020204" pitchFamily="34" charset="0"/>
                <a:cs typeface="Arial" panose="020B0604020202020204" pitchFamily="34" charset="0"/>
              </a:rPr>
              <a:t>Lütke</a:t>
            </a:r>
            <a:r>
              <a:rPr lang="en-US" sz="1200" dirty="0">
                <a:solidFill>
                  <a:srgbClr val="205F9A"/>
                </a:solidFill>
                <a:latin typeface="Arial" panose="020B0604020202020204" pitchFamily="34" charset="0"/>
                <a:cs typeface="Arial" panose="020B0604020202020204" pitchFamily="34" charset="0"/>
              </a:rPr>
              <a:t> (CEO) appeals to both the business needs </a:t>
            </a:r>
            <a:r>
              <a:rPr lang="en-US" sz="1200" i="1" dirty="0">
                <a:solidFill>
                  <a:srgbClr val="205F9A"/>
                </a:solidFill>
                <a:latin typeface="Arial" panose="020B0604020202020204" pitchFamily="34" charset="0"/>
                <a:cs typeface="Arial" panose="020B0604020202020204" pitchFamily="34" charset="0"/>
              </a:rPr>
              <a:t>and</a:t>
            </a:r>
            <a:r>
              <a:rPr lang="en-US" sz="1200" dirty="0">
                <a:solidFill>
                  <a:srgbClr val="205F9A"/>
                </a:solidFill>
                <a:latin typeface="Arial" panose="020B0604020202020204" pitchFamily="34" charset="0"/>
                <a:cs typeface="Arial" panose="020B0604020202020204" pitchFamily="34" charset="0"/>
              </a:rPr>
              <a:t> the individual employee</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Emotion:</a:t>
            </a:r>
            <a:r>
              <a:rPr lang="en-US" sz="1200" dirty="0">
                <a:solidFill>
                  <a:srgbClr val="205F9A"/>
                </a:solidFill>
                <a:latin typeface="Arial" panose="020B0604020202020204" pitchFamily="34" charset="0"/>
                <a:cs typeface="Arial" panose="020B0604020202020204" pitchFamily="34" charset="0"/>
              </a:rPr>
              <a:t> utilizes language that resonates beyond logic and connects with readers </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Clarity: </a:t>
            </a:r>
            <a:r>
              <a:rPr lang="en-US" sz="1200" dirty="0">
                <a:solidFill>
                  <a:srgbClr val="205F9A"/>
                </a:solidFill>
                <a:latin typeface="Arial" panose="020B0604020202020204" pitchFamily="34" charset="0"/>
                <a:cs typeface="Arial" panose="020B0604020202020204" pitchFamily="34" charset="0"/>
              </a:rPr>
              <a:t>unambiguous path forward and company-wide endorsement of AI as the future</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Next Steps: </a:t>
            </a:r>
            <a:r>
              <a:rPr lang="en-US" sz="1200" dirty="0">
                <a:solidFill>
                  <a:srgbClr val="205F9A"/>
                </a:solidFill>
                <a:latin typeface="Arial" panose="020B0604020202020204" pitchFamily="34" charset="0"/>
                <a:cs typeface="Arial" panose="020B0604020202020204" pitchFamily="34" charset="0"/>
              </a:rPr>
              <a:t>key events, activities, and changes that show what is being done to address AI</a:t>
            </a:r>
          </a:p>
          <a:p>
            <a:pPr marL="171450" indent="-171450">
              <a:spcBef>
                <a:spcPts val="200"/>
              </a:spcBef>
              <a:spcAft>
                <a:spcPts val="200"/>
              </a:spcAft>
              <a:buFont typeface="Arial" panose="020B0604020202020204" pitchFamily="34" charset="0"/>
              <a:buChar char="•"/>
            </a:pPr>
            <a:endParaRPr lang="en-US" sz="1200" b="1" dirty="0">
              <a:solidFill>
                <a:srgbClr val="205F9A"/>
              </a:solidFill>
              <a:latin typeface="Arial" panose="020B0604020202020204" pitchFamily="34" charset="0"/>
              <a:cs typeface="Arial" panose="020B0604020202020204" pitchFamily="34" charset="0"/>
            </a:endParaRPr>
          </a:p>
        </p:txBody>
      </p:sp>
      <p:pic>
        <p:nvPicPr>
          <p:cNvPr id="2050" name="Picture 2" descr="No alternative text description for this image">
            <a:extLst>
              <a:ext uri="{FF2B5EF4-FFF2-40B4-BE49-F238E27FC236}">
                <a16:creationId xmlns:a16="http://schemas.microsoft.com/office/drawing/2014/main" id="{7549E49C-E604-D1EE-E9A0-B1B8FE8CDD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50" y="0"/>
            <a:ext cx="3857625" cy="6858000"/>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2242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DA5014-12D1-C5C2-3179-6C178E90119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33B4948-86E2-CEF7-F9C6-A2AA65667064}"/>
              </a:ext>
            </a:extLst>
          </p:cNvPr>
          <p:cNvSpPr>
            <a:spLocks noGrp="1"/>
          </p:cNvSpPr>
          <p:nvPr>
            <p:ph type="title"/>
          </p:nvPr>
        </p:nvSpPr>
        <p:spPr/>
        <p:txBody>
          <a:bodyPr/>
          <a:lstStyle/>
          <a:p>
            <a:r>
              <a:rPr lang="en-US" b="1" dirty="0"/>
              <a:t>Change Examples</a:t>
            </a:r>
            <a:br>
              <a:rPr lang="en-US" b="1" dirty="0"/>
            </a:br>
            <a:r>
              <a:rPr lang="en-US" dirty="0"/>
              <a:t>Industry Charters</a:t>
            </a:r>
          </a:p>
        </p:txBody>
      </p:sp>
      <p:sp>
        <p:nvSpPr>
          <p:cNvPr id="7" name="Slide Number Placeholder 6">
            <a:extLst>
              <a:ext uri="{FF2B5EF4-FFF2-40B4-BE49-F238E27FC236}">
                <a16:creationId xmlns:a16="http://schemas.microsoft.com/office/drawing/2014/main" id="{28EDD0C0-8CA1-BC72-39FD-D5B0264DECE5}"/>
              </a:ext>
            </a:extLst>
          </p:cNvPr>
          <p:cNvSpPr>
            <a:spLocks noGrp="1"/>
          </p:cNvSpPr>
          <p:nvPr>
            <p:ph type="sldNum" sz="quarter" idx="12"/>
          </p:nvPr>
        </p:nvSpPr>
        <p:spPr/>
        <p:txBody>
          <a:bodyPr/>
          <a:lstStyle/>
          <a:p>
            <a:fld id="{1153F0DE-4B83-C442-BFAF-2E07D848C22E}" type="slidenum">
              <a:rPr lang="en-US" smtClean="0"/>
              <a:t>6</a:t>
            </a:fld>
            <a:endParaRPr lang="en-US"/>
          </a:p>
        </p:txBody>
      </p:sp>
      <p:pic>
        <p:nvPicPr>
          <p:cNvPr id="4102" name="Picture 6" descr="Image">
            <a:extLst>
              <a:ext uri="{FF2B5EF4-FFF2-40B4-BE49-F238E27FC236}">
                <a16:creationId xmlns:a16="http://schemas.microsoft.com/office/drawing/2014/main" id="{2691625D-28FB-8B50-8C18-6AF4A98B67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5182" y="0"/>
            <a:ext cx="3857625" cy="6858000"/>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pic>
        <p:nvPicPr>
          <p:cNvPr id="4104" name="Picture 8" descr="Image">
            <a:extLst>
              <a:ext uri="{FF2B5EF4-FFF2-40B4-BE49-F238E27FC236}">
                <a16:creationId xmlns:a16="http://schemas.microsoft.com/office/drawing/2014/main" id="{923EB2E2-CC9F-FAC4-7F21-A05C2FDA09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4375" y="0"/>
            <a:ext cx="3857625" cy="6858000"/>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pic>
        <p:nvPicPr>
          <p:cNvPr id="3" name="Picture 10">
            <a:extLst>
              <a:ext uri="{FF2B5EF4-FFF2-40B4-BE49-F238E27FC236}">
                <a16:creationId xmlns:a16="http://schemas.microsoft.com/office/drawing/2014/main" id="{8A6591B4-CA62-5C06-8CF0-AEA88FF269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0780" y="2166394"/>
            <a:ext cx="2824223" cy="83844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572F1C6A-03EE-09BA-7C3E-6D3A73ECFEB6}"/>
              </a:ext>
            </a:extLst>
          </p:cNvPr>
          <p:cNvSpPr txBox="1">
            <a:spLocks/>
          </p:cNvSpPr>
          <p:nvPr/>
        </p:nvSpPr>
        <p:spPr>
          <a:xfrm>
            <a:off x="836612" y="1426739"/>
            <a:ext cx="10515600" cy="618385"/>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800" kern="1200">
                <a:solidFill>
                  <a:schemeClr val="tx1"/>
                </a:solidFill>
                <a:latin typeface="Arial" panose="020B0604020202020204" pitchFamily="34" charset="0"/>
                <a:ea typeface="+mj-ea"/>
                <a:cs typeface="Arial" panose="020B0604020202020204" pitchFamily="34" charset="0"/>
              </a:defRPr>
            </a:lvl1pPr>
          </a:lstStyle>
          <a:p>
            <a:r>
              <a:rPr lang="en-US" i="1" dirty="0"/>
              <a:t>Page 2 of 2</a:t>
            </a:r>
          </a:p>
        </p:txBody>
      </p:sp>
      <p:sp>
        <p:nvSpPr>
          <p:cNvPr id="6" name="Rectangle 5">
            <a:extLst>
              <a:ext uri="{FF2B5EF4-FFF2-40B4-BE49-F238E27FC236}">
                <a16:creationId xmlns:a16="http://schemas.microsoft.com/office/drawing/2014/main" id="{628444BD-3166-0262-FFCC-661C02FC233D}"/>
              </a:ext>
            </a:extLst>
          </p:cNvPr>
          <p:cNvSpPr/>
          <p:nvPr/>
        </p:nvSpPr>
        <p:spPr>
          <a:xfrm>
            <a:off x="740780" y="3429000"/>
            <a:ext cx="3646025" cy="2641600"/>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t"/>
          <a:lstStyle/>
          <a:p>
            <a:pPr>
              <a:spcBef>
                <a:spcPts val="200"/>
              </a:spcBef>
              <a:spcAft>
                <a:spcPts val="200"/>
              </a:spcAft>
              <a:buNone/>
            </a:pPr>
            <a:r>
              <a:rPr lang="en-US" sz="1200" b="1" dirty="0">
                <a:solidFill>
                  <a:srgbClr val="205F9A"/>
                </a:solidFill>
                <a:latin typeface="Arial" panose="020B0604020202020204" pitchFamily="34" charset="0"/>
                <a:cs typeface="Arial" panose="020B0604020202020204" pitchFamily="34" charset="0"/>
              </a:rPr>
              <a:t>Key Attributes: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Length: </a:t>
            </a:r>
            <a:r>
              <a:rPr lang="en-US" sz="1200" dirty="0">
                <a:solidFill>
                  <a:srgbClr val="205F9A"/>
                </a:solidFill>
                <a:latin typeface="Arial" panose="020B0604020202020204" pitchFamily="34" charset="0"/>
                <a:cs typeface="Arial" panose="020B0604020202020204" pitchFamily="34" charset="0"/>
              </a:rPr>
              <a:t>charter is highly detailed and explanatory, potentially exceeding the attention span of most readers flipping through emails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Audience:</a:t>
            </a:r>
            <a:r>
              <a:rPr lang="en-US" sz="1200" dirty="0">
                <a:solidFill>
                  <a:srgbClr val="205F9A"/>
                </a:solidFill>
                <a:latin typeface="Arial" panose="020B0604020202020204" pitchFamily="34" charset="0"/>
                <a:cs typeface="Arial" panose="020B0604020202020204" pitchFamily="34" charset="0"/>
              </a:rPr>
              <a:t> Tobias </a:t>
            </a:r>
            <a:r>
              <a:rPr lang="en-US" sz="1200" dirty="0" err="1">
                <a:solidFill>
                  <a:srgbClr val="205F9A"/>
                </a:solidFill>
                <a:latin typeface="Arial" panose="020B0604020202020204" pitchFamily="34" charset="0"/>
                <a:cs typeface="Arial" panose="020B0604020202020204" pitchFamily="34" charset="0"/>
              </a:rPr>
              <a:t>Lütke</a:t>
            </a:r>
            <a:r>
              <a:rPr lang="en-US" sz="1200" dirty="0">
                <a:solidFill>
                  <a:srgbClr val="205F9A"/>
                </a:solidFill>
                <a:latin typeface="Arial" panose="020B0604020202020204" pitchFamily="34" charset="0"/>
                <a:cs typeface="Arial" panose="020B0604020202020204" pitchFamily="34" charset="0"/>
              </a:rPr>
              <a:t> (CEO) appeals to both the business needs </a:t>
            </a:r>
            <a:r>
              <a:rPr lang="en-US" sz="1200" i="1" dirty="0">
                <a:solidFill>
                  <a:srgbClr val="205F9A"/>
                </a:solidFill>
                <a:latin typeface="Arial" panose="020B0604020202020204" pitchFamily="34" charset="0"/>
                <a:cs typeface="Arial" panose="020B0604020202020204" pitchFamily="34" charset="0"/>
              </a:rPr>
              <a:t>and</a:t>
            </a:r>
            <a:r>
              <a:rPr lang="en-US" sz="1200" dirty="0">
                <a:solidFill>
                  <a:srgbClr val="205F9A"/>
                </a:solidFill>
                <a:latin typeface="Arial" panose="020B0604020202020204" pitchFamily="34" charset="0"/>
                <a:cs typeface="Arial" panose="020B0604020202020204" pitchFamily="34" charset="0"/>
              </a:rPr>
              <a:t> the individual employee</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Emotion:</a:t>
            </a:r>
            <a:r>
              <a:rPr lang="en-US" sz="1200" dirty="0">
                <a:solidFill>
                  <a:srgbClr val="205F9A"/>
                </a:solidFill>
                <a:latin typeface="Arial" panose="020B0604020202020204" pitchFamily="34" charset="0"/>
                <a:cs typeface="Arial" panose="020B0604020202020204" pitchFamily="34" charset="0"/>
              </a:rPr>
              <a:t> utilizes language that resonates beyond logic and connects with readers </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Clarity: </a:t>
            </a:r>
            <a:r>
              <a:rPr lang="en-US" sz="1200" dirty="0">
                <a:solidFill>
                  <a:srgbClr val="205F9A"/>
                </a:solidFill>
                <a:latin typeface="Arial" panose="020B0604020202020204" pitchFamily="34" charset="0"/>
                <a:cs typeface="Arial" panose="020B0604020202020204" pitchFamily="34" charset="0"/>
              </a:rPr>
              <a:t>unambiguous path forward and company-wide endorsement of AI as the future</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Next Steps: </a:t>
            </a:r>
            <a:r>
              <a:rPr lang="en-US" sz="1200" dirty="0">
                <a:solidFill>
                  <a:srgbClr val="205F9A"/>
                </a:solidFill>
                <a:latin typeface="Arial" panose="020B0604020202020204" pitchFamily="34" charset="0"/>
                <a:cs typeface="Arial" panose="020B0604020202020204" pitchFamily="34" charset="0"/>
              </a:rPr>
              <a:t>key events, activities, and changes that show what is being done to address AI</a:t>
            </a:r>
          </a:p>
          <a:p>
            <a:pPr marL="171450" indent="-171450">
              <a:spcBef>
                <a:spcPts val="200"/>
              </a:spcBef>
              <a:spcAft>
                <a:spcPts val="200"/>
              </a:spcAft>
              <a:buFont typeface="Arial" panose="020B0604020202020204" pitchFamily="34" charset="0"/>
              <a:buChar char="•"/>
            </a:pPr>
            <a:endParaRPr lang="en-US" sz="1200" b="1" dirty="0">
              <a:solidFill>
                <a:srgbClr val="205F9A"/>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178639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76D40D-4AC8-8484-7433-D8E0B56F3D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B1326A-6587-5A3B-CF87-607145F4DF4D}"/>
              </a:ext>
            </a:extLst>
          </p:cNvPr>
          <p:cNvSpPr>
            <a:spLocks noGrp="1"/>
          </p:cNvSpPr>
          <p:nvPr>
            <p:ph type="title"/>
          </p:nvPr>
        </p:nvSpPr>
        <p:spPr/>
        <p:txBody>
          <a:bodyPr/>
          <a:lstStyle/>
          <a:p>
            <a:r>
              <a:rPr lang="en-US" b="1" dirty="0"/>
              <a:t>Change Examples</a:t>
            </a:r>
            <a:br>
              <a:rPr lang="en-US" b="1" dirty="0"/>
            </a:br>
            <a:r>
              <a:rPr lang="en-US" dirty="0"/>
              <a:t>Industry Charters</a:t>
            </a:r>
          </a:p>
        </p:txBody>
      </p:sp>
      <p:sp>
        <p:nvSpPr>
          <p:cNvPr id="7" name="Slide Number Placeholder 6">
            <a:extLst>
              <a:ext uri="{FF2B5EF4-FFF2-40B4-BE49-F238E27FC236}">
                <a16:creationId xmlns:a16="http://schemas.microsoft.com/office/drawing/2014/main" id="{B744B380-5388-6E42-64F0-135C827EBBF8}"/>
              </a:ext>
            </a:extLst>
          </p:cNvPr>
          <p:cNvSpPr>
            <a:spLocks noGrp="1"/>
          </p:cNvSpPr>
          <p:nvPr>
            <p:ph type="sldNum" sz="quarter" idx="12"/>
          </p:nvPr>
        </p:nvSpPr>
        <p:spPr/>
        <p:txBody>
          <a:bodyPr/>
          <a:lstStyle/>
          <a:p>
            <a:fld id="{1153F0DE-4B83-C442-BFAF-2E07D848C22E}" type="slidenum">
              <a:rPr lang="en-US" smtClean="0"/>
              <a:t>7</a:t>
            </a:fld>
            <a:endParaRPr lang="en-US"/>
          </a:p>
        </p:txBody>
      </p:sp>
      <p:sp>
        <p:nvSpPr>
          <p:cNvPr id="4" name="Title 1">
            <a:extLst>
              <a:ext uri="{FF2B5EF4-FFF2-40B4-BE49-F238E27FC236}">
                <a16:creationId xmlns:a16="http://schemas.microsoft.com/office/drawing/2014/main" id="{0035291E-3A28-C630-965E-FE3913DABE8B}"/>
              </a:ext>
            </a:extLst>
          </p:cNvPr>
          <p:cNvSpPr txBox="1">
            <a:spLocks/>
          </p:cNvSpPr>
          <p:nvPr/>
        </p:nvSpPr>
        <p:spPr>
          <a:xfrm>
            <a:off x="836612" y="1426739"/>
            <a:ext cx="10515600" cy="618385"/>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2800" kern="1200">
                <a:solidFill>
                  <a:schemeClr val="tx1"/>
                </a:solidFill>
                <a:latin typeface="Arial" panose="020B0604020202020204" pitchFamily="34" charset="0"/>
                <a:ea typeface="+mj-ea"/>
                <a:cs typeface="Arial" panose="020B0604020202020204" pitchFamily="34" charset="0"/>
              </a:defRPr>
            </a:lvl1pPr>
          </a:lstStyle>
          <a:p>
            <a:r>
              <a:rPr lang="en-US" i="1" dirty="0"/>
              <a:t>Page 1 of 1</a:t>
            </a:r>
          </a:p>
        </p:txBody>
      </p:sp>
      <p:sp>
        <p:nvSpPr>
          <p:cNvPr id="6" name="Rectangle 5">
            <a:extLst>
              <a:ext uri="{FF2B5EF4-FFF2-40B4-BE49-F238E27FC236}">
                <a16:creationId xmlns:a16="http://schemas.microsoft.com/office/drawing/2014/main" id="{E0988B8A-F5D5-173C-7262-57E8F67FDA16}"/>
              </a:ext>
            </a:extLst>
          </p:cNvPr>
          <p:cNvSpPr/>
          <p:nvPr/>
        </p:nvSpPr>
        <p:spPr>
          <a:xfrm>
            <a:off x="740780" y="3429000"/>
            <a:ext cx="3646025" cy="2641600"/>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t"/>
          <a:lstStyle/>
          <a:p>
            <a:pPr>
              <a:spcBef>
                <a:spcPts val="200"/>
              </a:spcBef>
              <a:spcAft>
                <a:spcPts val="200"/>
              </a:spcAft>
              <a:buNone/>
            </a:pPr>
            <a:r>
              <a:rPr lang="en-US" sz="1200" b="1" dirty="0">
                <a:solidFill>
                  <a:srgbClr val="205F9A"/>
                </a:solidFill>
                <a:latin typeface="Arial" panose="020B0604020202020204" pitchFamily="34" charset="0"/>
                <a:cs typeface="Arial" panose="020B0604020202020204" pitchFamily="34" charset="0"/>
              </a:rPr>
              <a:t>Key Attributes: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Length: </a:t>
            </a:r>
            <a:r>
              <a:rPr lang="en-US" sz="1200" dirty="0">
                <a:solidFill>
                  <a:srgbClr val="205F9A"/>
                </a:solidFill>
                <a:latin typeface="Arial" panose="020B0604020202020204" pitchFamily="34" charset="0"/>
                <a:cs typeface="Arial" panose="020B0604020202020204" pitchFamily="34" charset="0"/>
              </a:rPr>
              <a:t>charter is short and direct with quick, short sentences and frequent paragraph breaks</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Audience:</a:t>
            </a:r>
            <a:r>
              <a:rPr lang="en-US" sz="1200" dirty="0">
                <a:solidFill>
                  <a:srgbClr val="205F9A"/>
                </a:solidFill>
                <a:latin typeface="Arial" panose="020B0604020202020204" pitchFamily="34" charset="0"/>
                <a:cs typeface="Arial" panose="020B0604020202020204" pitchFamily="34" charset="0"/>
              </a:rPr>
              <a:t> Luis von Ahn (CEO) appeals mostly to business needs, mentioning employees only at the end of the charter</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Emotion:</a:t>
            </a:r>
            <a:r>
              <a:rPr lang="en-US" sz="1200" dirty="0">
                <a:solidFill>
                  <a:srgbClr val="205F9A"/>
                </a:solidFill>
                <a:latin typeface="Arial" panose="020B0604020202020204" pitchFamily="34" charset="0"/>
                <a:cs typeface="Arial" panose="020B0604020202020204" pitchFamily="34" charset="0"/>
              </a:rPr>
              <a:t> utilizes intense and urgent language</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Clarity: </a:t>
            </a:r>
            <a:r>
              <a:rPr lang="en-US" sz="1200" dirty="0">
                <a:solidFill>
                  <a:srgbClr val="205F9A"/>
                </a:solidFill>
                <a:latin typeface="Arial" panose="020B0604020202020204" pitchFamily="34" charset="0"/>
                <a:cs typeface="Arial" panose="020B0604020202020204" pitchFamily="34" charset="0"/>
              </a:rPr>
              <a:t>unambiguous aspiration, but fewer concrete details about how changes will occur</a:t>
            </a:r>
          </a:p>
          <a:p>
            <a:pPr marL="171450" indent="-171450">
              <a:spcBef>
                <a:spcPts val="200"/>
              </a:spcBef>
              <a:spcAft>
                <a:spcPts val="200"/>
              </a:spcAft>
              <a:buFont typeface="Arial" panose="020B0604020202020204" pitchFamily="34" charset="0"/>
              <a:buChar char="•"/>
            </a:pPr>
            <a:r>
              <a:rPr lang="en-US" sz="1200" b="1" dirty="0">
                <a:solidFill>
                  <a:srgbClr val="205F9A"/>
                </a:solidFill>
                <a:latin typeface="Arial" panose="020B0604020202020204" pitchFamily="34" charset="0"/>
                <a:cs typeface="Arial" panose="020B0604020202020204" pitchFamily="34" charset="0"/>
              </a:rPr>
              <a:t>Next Steps: </a:t>
            </a:r>
            <a:r>
              <a:rPr lang="en-US" sz="1200" dirty="0">
                <a:solidFill>
                  <a:srgbClr val="205F9A"/>
                </a:solidFill>
                <a:latin typeface="Arial" panose="020B0604020202020204" pitchFamily="34" charset="0"/>
                <a:cs typeface="Arial" panose="020B0604020202020204" pitchFamily="34" charset="0"/>
              </a:rPr>
              <a:t>the “constructive constraints” are directionally helpful, but likely create more questions than answers for most readers</a:t>
            </a:r>
          </a:p>
          <a:p>
            <a:pPr marL="171450" indent="-171450">
              <a:spcBef>
                <a:spcPts val="200"/>
              </a:spcBef>
              <a:spcAft>
                <a:spcPts val="200"/>
              </a:spcAft>
              <a:buFont typeface="Arial" panose="020B0604020202020204" pitchFamily="34" charset="0"/>
              <a:buChar char="•"/>
            </a:pPr>
            <a:endParaRPr lang="en-US" sz="1200" b="1" dirty="0">
              <a:solidFill>
                <a:srgbClr val="205F9A"/>
              </a:solidFill>
              <a:latin typeface="Arial" panose="020B0604020202020204" pitchFamily="34" charset="0"/>
              <a:cs typeface="Arial" panose="020B0604020202020204" pitchFamily="34" charset="0"/>
            </a:endParaRPr>
          </a:p>
        </p:txBody>
      </p:sp>
      <p:pic>
        <p:nvPicPr>
          <p:cNvPr id="7170" name="Picture 2" descr="text, letter">
            <a:extLst>
              <a:ext uri="{FF2B5EF4-FFF2-40B4-BE49-F238E27FC236}">
                <a16:creationId xmlns:a16="http://schemas.microsoft.com/office/drawing/2014/main" id="{33A842F0-C72C-F78B-D3E0-B0061CBA42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545"/>
          <a:stretch/>
        </p:blipFill>
        <p:spPr bwMode="auto">
          <a:xfrm>
            <a:off x="5060549" y="0"/>
            <a:ext cx="7132899" cy="6858000"/>
          </a:xfrm>
          <a:prstGeom prst="rect">
            <a:avLst/>
          </a:prstGeom>
          <a:noFill/>
          <a:ln>
            <a:solidFill>
              <a:schemeClr val="bg1">
                <a:lumMod val="75000"/>
              </a:schemeClr>
            </a:solidFill>
          </a:ln>
          <a:extLst>
            <a:ext uri="{909E8E84-426E-40DD-AFC4-6F175D3DCCD1}">
              <a14:hiddenFill xmlns:a14="http://schemas.microsoft.com/office/drawing/2010/main">
                <a:solidFill>
                  <a:srgbClr val="FFFFFF"/>
                </a:solidFill>
              </a14:hiddenFill>
            </a:ext>
          </a:extLst>
        </p:spPr>
      </p:pic>
      <p:pic>
        <p:nvPicPr>
          <p:cNvPr id="7172" name="Picture 4" descr="The Surprising Reason Why the Duolingo Owl is Green – Advertising Week">
            <a:extLst>
              <a:ext uri="{FF2B5EF4-FFF2-40B4-BE49-F238E27FC236}">
                <a16:creationId xmlns:a16="http://schemas.microsoft.com/office/drawing/2014/main" id="{9C4B7E70-3DAC-F3B5-4F96-749EA52FF04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0841"/>
          <a:stretch/>
        </p:blipFill>
        <p:spPr bwMode="auto">
          <a:xfrm>
            <a:off x="798655" y="2071865"/>
            <a:ext cx="3531588" cy="1010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591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58DD0E-5EAA-0F90-C422-B4ACD0ECCA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940B20-158B-E607-1A3B-7FF785CCB4EE}"/>
              </a:ext>
            </a:extLst>
          </p:cNvPr>
          <p:cNvSpPr>
            <a:spLocks noGrp="1"/>
          </p:cNvSpPr>
          <p:nvPr>
            <p:ph type="title"/>
          </p:nvPr>
        </p:nvSpPr>
        <p:spPr>
          <a:xfrm>
            <a:off x="839788" y="365125"/>
            <a:ext cx="10751848" cy="1325563"/>
          </a:xfrm>
        </p:spPr>
        <p:txBody>
          <a:bodyPr/>
          <a:lstStyle/>
          <a:p>
            <a:r>
              <a:rPr lang="en-US" b="1" dirty="0"/>
              <a:t>AI Tooling On-Demand Advisory Support</a:t>
            </a:r>
            <a:br>
              <a:rPr lang="en-US" b="1" dirty="0"/>
            </a:br>
            <a:r>
              <a:rPr lang="en-US" dirty="0"/>
              <a:t>Communications Planning Enables Repeated and Deep Messaging</a:t>
            </a:r>
          </a:p>
        </p:txBody>
      </p:sp>
      <p:sp>
        <p:nvSpPr>
          <p:cNvPr id="7" name="Slide Number Placeholder 6">
            <a:extLst>
              <a:ext uri="{FF2B5EF4-FFF2-40B4-BE49-F238E27FC236}">
                <a16:creationId xmlns:a16="http://schemas.microsoft.com/office/drawing/2014/main" id="{1E7CD0DD-03D7-73A8-B4B7-1FDE14753289}"/>
              </a:ext>
            </a:extLst>
          </p:cNvPr>
          <p:cNvSpPr>
            <a:spLocks noGrp="1"/>
          </p:cNvSpPr>
          <p:nvPr>
            <p:ph type="sldNum" sz="quarter" idx="12"/>
          </p:nvPr>
        </p:nvSpPr>
        <p:spPr/>
        <p:txBody>
          <a:bodyPr/>
          <a:lstStyle/>
          <a:p>
            <a:fld id="{1153F0DE-4B83-C442-BFAF-2E07D848C22E}" type="slidenum">
              <a:rPr lang="en-US" smtClean="0"/>
              <a:t>8</a:t>
            </a:fld>
            <a:endParaRPr lang="en-US"/>
          </a:p>
        </p:txBody>
      </p:sp>
      <p:sp>
        <p:nvSpPr>
          <p:cNvPr id="10" name="Rectangle 9">
            <a:extLst>
              <a:ext uri="{FF2B5EF4-FFF2-40B4-BE49-F238E27FC236}">
                <a16:creationId xmlns:a16="http://schemas.microsoft.com/office/drawing/2014/main" id="{8D98F62C-028F-543D-4CD7-32A1CD87026B}"/>
              </a:ext>
            </a:extLst>
          </p:cNvPr>
          <p:cNvSpPr/>
          <p:nvPr/>
        </p:nvSpPr>
        <p:spPr>
          <a:xfrm>
            <a:off x="838200" y="1828800"/>
            <a:ext cx="5257800" cy="4343399"/>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t"/>
          <a:lstStyle/>
          <a:p>
            <a:pPr>
              <a:buNone/>
            </a:pPr>
            <a:r>
              <a:rPr lang="en-US" sz="1200" b="1" dirty="0">
                <a:solidFill>
                  <a:schemeClr val="tx1"/>
                </a:solidFill>
                <a:latin typeface="Arial" panose="020B0604020202020204" pitchFamily="34" charset="0"/>
                <a:cs typeface="Arial" panose="020B0604020202020204" pitchFamily="34" charset="0"/>
              </a:rPr>
              <a:t>PHASE 1: AWARENESS (Weeks 1-2)</a:t>
            </a:r>
          </a:p>
          <a:p>
            <a:pPr>
              <a:buNone/>
            </a:pPr>
            <a:r>
              <a:rPr lang="en-US" sz="1200" b="1" dirty="0">
                <a:solidFill>
                  <a:schemeClr val="tx1"/>
                </a:solidFill>
                <a:latin typeface="Arial" panose="020B0604020202020204" pitchFamily="34" charset="0"/>
                <a:cs typeface="Arial" panose="020B0604020202020204" pitchFamily="34" charset="0"/>
              </a:rPr>
              <a:t>Executive Announcement Email</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Sender:</a:t>
            </a:r>
            <a:r>
              <a:rPr lang="en-US" sz="1200" dirty="0">
                <a:solidFill>
                  <a:schemeClr val="tx1"/>
                </a:solidFill>
                <a:latin typeface="Arial" panose="020B0604020202020204" pitchFamily="34" charset="0"/>
                <a:cs typeface="Arial" panose="020B0604020202020204" pitchFamily="34" charset="0"/>
              </a:rPr>
              <a:t> CAIO / CEO</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Timing:</a:t>
            </a:r>
            <a:r>
              <a:rPr lang="en-US" sz="1200" dirty="0">
                <a:solidFill>
                  <a:schemeClr val="tx1"/>
                </a:solidFill>
                <a:latin typeface="Arial" panose="020B0604020202020204" pitchFamily="34" charset="0"/>
                <a:cs typeface="Arial" panose="020B0604020202020204" pitchFamily="34" charset="0"/>
              </a:rPr>
              <a:t> Week 1, Monday @ 9am</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Content:</a:t>
            </a:r>
            <a:r>
              <a:rPr lang="en-US" sz="1200" dirty="0">
                <a:solidFill>
                  <a:schemeClr val="tx1"/>
                </a:solidFill>
                <a:latin typeface="Arial" panose="020B0604020202020204" pitchFamily="34" charset="0"/>
                <a:cs typeface="Arial" panose="020B0604020202020204" pitchFamily="34" charset="0"/>
              </a:rPr>
              <a:t> High-level vision, business rationale, timeline overview</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Tone:</a:t>
            </a:r>
            <a:r>
              <a:rPr lang="en-US" sz="1200" dirty="0">
                <a:solidFill>
                  <a:schemeClr val="tx1"/>
                </a:solidFill>
                <a:latin typeface="Arial" panose="020B0604020202020204" pitchFamily="34" charset="0"/>
                <a:cs typeface="Arial" panose="020B0604020202020204" pitchFamily="34" charset="0"/>
              </a:rPr>
              <a:t> Forward-thinking, reference charter</a:t>
            </a:r>
          </a:p>
          <a:p>
            <a:pPr>
              <a:buNone/>
            </a:pPr>
            <a:endParaRPr lang="en-US" sz="1200" b="1" dirty="0">
              <a:solidFill>
                <a:schemeClr val="tx1"/>
              </a:solidFill>
              <a:latin typeface="Arial" panose="020B0604020202020204" pitchFamily="34" charset="0"/>
              <a:cs typeface="Arial" panose="020B0604020202020204" pitchFamily="34" charset="0"/>
            </a:endParaRPr>
          </a:p>
          <a:p>
            <a:pPr>
              <a:buNone/>
            </a:pPr>
            <a:r>
              <a:rPr lang="en-US" sz="1200" b="1" dirty="0">
                <a:solidFill>
                  <a:schemeClr val="tx1"/>
                </a:solidFill>
                <a:latin typeface="Arial" panose="020B0604020202020204" pitchFamily="34" charset="0"/>
                <a:cs typeface="Arial" panose="020B0604020202020204" pitchFamily="34" charset="0"/>
              </a:rPr>
              <a:t>Confluence Knowledge Hub</a:t>
            </a:r>
          </a:p>
          <a:p>
            <a:pPr marL="171450"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Launch:</a:t>
            </a:r>
            <a:r>
              <a:rPr lang="en-US" sz="1200" dirty="0">
                <a:solidFill>
                  <a:schemeClr val="tx1"/>
                </a:solidFill>
                <a:latin typeface="Arial" panose="020B0604020202020204" pitchFamily="34" charset="0"/>
                <a:cs typeface="Arial" panose="020B0604020202020204" pitchFamily="34" charset="0"/>
              </a:rPr>
              <a:t> Week 1, Monday @ 12pm (following email)</a:t>
            </a:r>
          </a:p>
          <a:p>
            <a:pPr marL="171450"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Sections:</a:t>
            </a:r>
            <a:r>
              <a:rPr lang="en-US" sz="1200" dirty="0">
                <a:solidFill>
                  <a:schemeClr val="tx1"/>
                </a:solidFill>
                <a:latin typeface="Arial" panose="020B0604020202020204" pitchFamily="34" charset="0"/>
                <a:cs typeface="Arial" panose="020B0604020202020204" pitchFamily="34" charset="0"/>
              </a:rPr>
              <a:t> </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Why We're Embracing AI Tools</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How These Tools Transform Our Work</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Implementation Timeline</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FAQ (continuously updated)</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Success Stories (added during rollout)</a:t>
            </a:r>
          </a:p>
          <a:p>
            <a:pPr marL="742950" lvl="1" indent="-285750">
              <a:buFont typeface="Arial" panose="020B0604020202020204" pitchFamily="34" charset="0"/>
              <a:buChar char="•"/>
            </a:pPr>
            <a:r>
              <a:rPr lang="en-US" sz="1200" dirty="0">
                <a:solidFill>
                  <a:schemeClr val="tx1"/>
                </a:solidFill>
                <a:latin typeface="Arial" panose="020B0604020202020204" pitchFamily="34" charset="0"/>
                <a:cs typeface="Arial" panose="020B0604020202020204" pitchFamily="34" charset="0"/>
              </a:rPr>
              <a:t>Training Resources</a:t>
            </a:r>
          </a:p>
          <a:p>
            <a:pPr marL="171450"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Owner:</a:t>
            </a:r>
            <a:r>
              <a:rPr lang="en-US" sz="1200" dirty="0">
                <a:solidFill>
                  <a:schemeClr val="tx1"/>
                </a:solidFill>
                <a:latin typeface="Arial" panose="020B0604020202020204" pitchFamily="34" charset="0"/>
                <a:cs typeface="Arial" panose="020B0604020202020204" pitchFamily="34" charset="0"/>
              </a:rPr>
              <a:t> Engineering Operations Team</a:t>
            </a:r>
          </a:p>
          <a:p>
            <a:pPr>
              <a:buNone/>
            </a:pPr>
            <a:endParaRPr lang="en-US" sz="1200" b="1" dirty="0">
              <a:solidFill>
                <a:schemeClr val="tx1"/>
              </a:solidFill>
              <a:latin typeface="Arial" panose="020B0604020202020204" pitchFamily="34" charset="0"/>
              <a:cs typeface="Arial" panose="020B0604020202020204" pitchFamily="34" charset="0"/>
            </a:endParaRPr>
          </a:p>
          <a:p>
            <a:pPr>
              <a:buNone/>
            </a:pPr>
            <a:r>
              <a:rPr lang="en-US" sz="1200" b="1" dirty="0">
                <a:solidFill>
                  <a:schemeClr val="tx1"/>
                </a:solidFill>
                <a:latin typeface="Arial" panose="020B0604020202020204" pitchFamily="34" charset="0"/>
                <a:cs typeface="Arial" panose="020B0604020202020204" pitchFamily="34" charset="0"/>
              </a:rPr>
              <a:t>Slack Channel Creation</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Channel:</a:t>
            </a:r>
            <a:r>
              <a:rPr lang="en-US" sz="1200" dirty="0">
                <a:solidFill>
                  <a:schemeClr val="tx1"/>
                </a:solidFill>
                <a:latin typeface="Arial" panose="020B0604020202020204" pitchFamily="34" charset="0"/>
                <a:cs typeface="Arial" panose="020B0604020202020204" pitchFamily="34" charset="0"/>
              </a:rPr>
              <a:t> #ai-coding-evolution</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Purpose:</a:t>
            </a:r>
            <a:r>
              <a:rPr lang="en-US" sz="1200" dirty="0">
                <a:solidFill>
                  <a:schemeClr val="tx1"/>
                </a:solidFill>
                <a:latin typeface="Arial" panose="020B0604020202020204" pitchFamily="34" charset="0"/>
                <a:cs typeface="Arial" panose="020B0604020202020204" pitchFamily="34" charset="0"/>
              </a:rPr>
              <a:t> Announcements, tips, wins sharing, community Q&amp;A</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Pinned Items:</a:t>
            </a:r>
            <a:r>
              <a:rPr lang="en-US" sz="1200" dirty="0">
                <a:solidFill>
                  <a:schemeClr val="tx1"/>
                </a:solidFill>
                <a:latin typeface="Arial" panose="020B0604020202020204" pitchFamily="34" charset="0"/>
                <a:cs typeface="Arial" panose="020B0604020202020204" pitchFamily="34" charset="0"/>
              </a:rPr>
              <a:t> Links to Confluence, events, champion contacts</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Initial Post:</a:t>
            </a:r>
            <a:r>
              <a:rPr lang="en-US" sz="1200" dirty="0">
                <a:solidFill>
                  <a:schemeClr val="tx1"/>
                </a:solidFill>
                <a:latin typeface="Arial" panose="020B0604020202020204" pitchFamily="34" charset="0"/>
                <a:cs typeface="Arial" panose="020B0604020202020204" pitchFamily="34" charset="0"/>
              </a:rPr>
              <a:t> "The future of AI is here! Join us in the next chapter."</a:t>
            </a:r>
          </a:p>
        </p:txBody>
      </p:sp>
      <p:sp>
        <p:nvSpPr>
          <p:cNvPr id="3" name="Rectangle 2">
            <a:extLst>
              <a:ext uri="{FF2B5EF4-FFF2-40B4-BE49-F238E27FC236}">
                <a16:creationId xmlns:a16="http://schemas.microsoft.com/office/drawing/2014/main" id="{143818EC-D797-1DDB-2E9C-666261DC203C}"/>
              </a:ext>
            </a:extLst>
          </p:cNvPr>
          <p:cNvSpPr/>
          <p:nvPr/>
        </p:nvSpPr>
        <p:spPr>
          <a:xfrm>
            <a:off x="6213231" y="1828799"/>
            <a:ext cx="5257800" cy="4343399"/>
          </a:xfrm>
          <a:prstGeom prst="rect">
            <a:avLst/>
          </a:prstGeom>
          <a:no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t"/>
          <a:lstStyle/>
          <a:p>
            <a:pPr>
              <a:buNone/>
            </a:pPr>
            <a:r>
              <a:rPr lang="en-US" sz="1200" b="1" dirty="0">
                <a:solidFill>
                  <a:schemeClr val="tx1"/>
                </a:solidFill>
                <a:latin typeface="Arial" panose="020B0604020202020204" pitchFamily="34" charset="0"/>
                <a:cs typeface="Arial" panose="020B0604020202020204" pitchFamily="34" charset="0"/>
              </a:rPr>
              <a:t>PHASE 2: EXPLORATION (Weeks 3-4)</a:t>
            </a:r>
          </a:p>
          <a:p>
            <a:pPr>
              <a:buNone/>
            </a:pPr>
            <a:r>
              <a:rPr lang="en-US" sz="1200" b="1" dirty="0">
                <a:solidFill>
                  <a:schemeClr val="tx1"/>
                </a:solidFill>
                <a:latin typeface="Arial" panose="020B0604020202020204" pitchFamily="34" charset="0"/>
                <a:cs typeface="Arial" panose="020B0604020202020204" pitchFamily="34" charset="0"/>
              </a:rPr>
              <a:t>Live Demo Town Hall</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Format:</a:t>
            </a:r>
            <a:r>
              <a:rPr lang="en-US" sz="1200" dirty="0">
                <a:solidFill>
                  <a:schemeClr val="tx1"/>
                </a:solidFill>
                <a:latin typeface="Arial" panose="020B0604020202020204" pitchFamily="34" charset="0"/>
                <a:cs typeface="Arial" panose="020B0604020202020204" pitchFamily="34" charset="0"/>
              </a:rPr>
              <a:t> Zoom, 45 minutes + 15 min Q&amp;A</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Presenters:</a:t>
            </a:r>
            <a:r>
              <a:rPr lang="en-US" sz="1200" dirty="0">
                <a:solidFill>
                  <a:schemeClr val="tx1"/>
                </a:solidFill>
                <a:latin typeface="Arial" panose="020B0604020202020204" pitchFamily="34" charset="0"/>
                <a:cs typeface="Arial" panose="020B0604020202020204" pitchFamily="34" charset="0"/>
              </a:rPr>
              <a:t> AI Champions</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Content:</a:t>
            </a:r>
            <a:r>
              <a:rPr lang="en-US" sz="1200" dirty="0">
                <a:solidFill>
                  <a:schemeClr val="tx1"/>
                </a:solidFill>
                <a:latin typeface="Arial" panose="020B0604020202020204" pitchFamily="34" charset="0"/>
                <a:cs typeface="Arial" panose="020B0604020202020204" pitchFamily="34" charset="0"/>
              </a:rPr>
              <a:t> Live demonstration showing before/after GitHub Copilot use-cases and examples with high impact</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Highlight:</a:t>
            </a:r>
            <a:r>
              <a:rPr lang="en-US" sz="1200" dirty="0">
                <a:solidFill>
                  <a:schemeClr val="tx1"/>
                </a:solidFill>
                <a:latin typeface="Arial" panose="020B0604020202020204" pitchFamily="34" charset="0"/>
                <a:cs typeface="Arial" panose="020B0604020202020204" pitchFamily="34" charset="0"/>
              </a:rPr>
              <a:t> "This would’ve taken 3 hours; now only 15 minutes."</a:t>
            </a:r>
          </a:p>
          <a:p>
            <a:pPr marL="628650" lvl="1"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a:p>
            <a:pPr>
              <a:buNone/>
            </a:pPr>
            <a:r>
              <a:rPr lang="en-US" sz="1200" b="1" dirty="0">
                <a:solidFill>
                  <a:schemeClr val="tx1"/>
                </a:solidFill>
                <a:latin typeface="Arial" panose="020B0604020202020204" pitchFamily="34" charset="0"/>
                <a:cs typeface="Arial" panose="020B0604020202020204" pitchFamily="34" charset="0"/>
              </a:rPr>
              <a:t>Team-by-Team Hands-On Workshops</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Format:</a:t>
            </a:r>
            <a:r>
              <a:rPr lang="en-US" sz="1200" dirty="0">
                <a:solidFill>
                  <a:schemeClr val="tx1"/>
                </a:solidFill>
                <a:latin typeface="Arial" panose="020B0604020202020204" pitchFamily="34" charset="0"/>
                <a:cs typeface="Arial" panose="020B0604020202020204" pitchFamily="34" charset="0"/>
              </a:rPr>
              <a:t> Small Zoom sessions (max 12 people)</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Structure:</a:t>
            </a:r>
            <a:r>
              <a:rPr lang="en-US" sz="1200" dirty="0">
                <a:solidFill>
                  <a:schemeClr val="tx1"/>
                </a:solidFill>
                <a:latin typeface="Arial" panose="020B0604020202020204" pitchFamily="34" charset="0"/>
                <a:cs typeface="Arial" panose="020B0604020202020204" pitchFamily="34" charset="0"/>
              </a:rPr>
              <a:t> 20 min guided tour, 40 min interactive practice</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Materials:</a:t>
            </a:r>
            <a:r>
              <a:rPr lang="en-US" sz="1200" dirty="0">
                <a:solidFill>
                  <a:schemeClr val="tx1"/>
                </a:solidFill>
                <a:latin typeface="Arial" panose="020B0604020202020204" pitchFamily="34" charset="0"/>
                <a:cs typeface="Arial" panose="020B0604020202020204" pitchFamily="34" charset="0"/>
              </a:rPr>
              <a:t> Prepared exercises with AI-assisted solutions</a:t>
            </a:r>
          </a:p>
          <a:p>
            <a:pPr marL="628650" lvl="1"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a:p>
            <a:pPr>
              <a:buNone/>
            </a:pPr>
            <a:r>
              <a:rPr lang="en-US" sz="1200" b="1" dirty="0">
                <a:solidFill>
                  <a:schemeClr val="tx1"/>
                </a:solidFill>
                <a:latin typeface="Arial" panose="020B0604020202020204" pitchFamily="34" charset="0"/>
                <a:cs typeface="Arial" panose="020B0604020202020204" pitchFamily="34" charset="0"/>
              </a:rPr>
              <a:t>"AI Challenge" Contest</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Format:</a:t>
            </a:r>
            <a:r>
              <a:rPr lang="en-US" sz="1200" dirty="0">
                <a:solidFill>
                  <a:schemeClr val="tx1"/>
                </a:solidFill>
                <a:latin typeface="Arial" panose="020B0604020202020204" pitchFamily="34" charset="0"/>
                <a:cs typeface="Arial" panose="020B0604020202020204" pitchFamily="34" charset="0"/>
              </a:rPr>
              <a:t> 48-hour hackathon-style challenge</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Task:</a:t>
            </a:r>
            <a:r>
              <a:rPr lang="en-US" sz="1200" dirty="0">
                <a:solidFill>
                  <a:schemeClr val="tx1"/>
                </a:solidFill>
                <a:latin typeface="Arial" panose="020B0604020202020204" pitchFamily="34" charset="0"/>
                <a:cs typeface="Arial" panose="020B0604020202020204" pitchFamily="34" charset="0"/>
              </a:rPr>
              <a:t> Solve a complex problem using AI assistance</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Prize:</a:t>
            </a:r>
            <a:r>
              <a:rPr lang="en-US" sz="1200" dirty="0">
                <a:solidFill>
                  <a:schemeClr val="tx1"/>
                </a:solidFill>
                <a:latin typeface="Arial" panose="020B0604020202020204" pitchFamily="34" charset="0"/>
                <a:cs typeface="Arial" panose="020B0604020202020204" pitchFamily="34" charset="0"/>
              </a:rPr>
              <a:t> Recognition + premium desk setup accessories</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Goal:</a:t>
            </a:r>
            <a:r>
              <a:rPr lang="en-US" sz="1200" dirty="0">
                <a:solidFill>
                  <a:schemeClr val="tx1"/>
                </a:solidFill>
                <a:latin typeface="Arial" panose="020B0604020202020204" pitchFamily="34" charset="0"/>
                <a:cs typeface="Arial" panose="020B0604020202020204" pitchFamily="34" charset="0"/>
              </a:rPr>
              <a:t> Generate excitement and normalize tool usage</a:t>
            </a:r>
          </a:p>
          <a:p>
            <a:pPr marL="628650" lvl="1" indent="-171450">
              <a:buFont typeface="Arial" panose="020B0604020202020204" pitchFamily="34" charset="0"/>
              <a:buChar char="•"/>
            </a:pPr>
            <a:endParaRPr lang="en-US" sz="1200" dirty="0">
              <a:solidFill>
                <a:schemeClr val="tx1"/>
              </a:solidFill>
              <a:latin typeface="Arial" panose="020B0604020202020204" pitchFamily="34" charset="0"/>
              <a:cs typeface="Arial" panose="020B0604020202020204" pitchFamily="34" charset="0"/>
            </a:endParaRPr>
          </a:p>
          <a:p>
            <a:pPr>
              <a:buNone/>
            </a:pPr>
            <a:r>
              <a:rPr lang="en-US" sz="1200" b="1" dirty="0">
                <a:solidFill>
                  <a:schemeClr val="tx1"/>
                </a:solidFill>
                <a:latin typeface="Arial" panose="020B0604020202020204" pitchFamily="34" charset="0"/>
                <a:cs typeface="Arial" panose="020B0604020202020204" pitchFamily="34" charset="0"/>
              </a:rPr>
              <a:t>Weekly "AI Win" Email Series</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Frequency:</a:t>
            </a:r>
            <a:r>
              <a:rPr lang="en-US" sz="1200" dirty="0">
                <a:solidFill>
                  <a:schemeClr val="tx1"/>
                </a:solidFill>
                <a:latin typeface="Arial" panose="020B0604020202020204" pitchFamily="34" charset="0"/>
                <a:cs typeface="Arial" panose="020B0604020202020204" pitchFamily="34" charset="0"/>
              </a:rPr>
              <a:t> Every Monday morning</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Content:</a:t>
            </a:r>
            <a:r>
              <a:rPr lang="en-US" sz="1200" dirty="0">
                <a:solidFill>
                  <a:schemeClr val="tx1"/>
                </a:solidFill>
                <a:latin typeface="Arial" panose="020B0604020202020204" pitchFamily="34" charset="0"/>
                <a:cs typeface="Arial" panose="020B0604020202020204" pitchFamily="34" charset="0"/>
              </a:rPr>
              <a:t> One major success story per week</a:t>
            </a:r>
          </a:p>
          <a:p>
            <a:pPr marL="628650" lvl="1" indent="-171450">
              <a:buFont typeface="Arial" panose="020B0604020202020204" pitchFamily="34" charset="0"/>
              <a:buChar char="•"/>
            </a:pPr>
            <a:r>
              <a:rPr lang="en-US" sz="1200" b="1" dirty="0">
                <a:solidFill>
                  <a:schemeClr val="tx1"/>
                </a:solidFill>
                <a:latin typeface="Arial" panose="020B0604020202020204" pitchFamily="34" charset="0"/>
                <a:cs typeface="Arial" panose="020B0604020202020204" pitchFamily="34" charset="0"/>
              </a:rPr>
              <a:t>Format:</a:t>
            </a:r>
            <a:r>
              <a:rPr lang="en-US" sz="1200" dirty="0">
                <a:solidFill>
                  <a:schemeClr val="tx1"/>
                </a:solidFill>
                <a:latin typeface="Arial" panose="020B0604020202020204" pitchFamily="34" charset="0"/>
                <a:cs typeface="Arial" panose="020B0604020202020204" pitchFamily="34" charset="0"/>
              </a:rPr>
              <a:t> Brief story + metrics + quote from consultant</a:t>
            </a:r>
          </a:p>
          <a:p>
            <a:endParaRPr lang="en-US" sz="12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3691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49B2B7-35E8-FA4A-4355-D03384E342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E4BCF4-85DB-7B5D-5961-39696BAF8514}"/>
              </a:ext>
            </a:extLst>
          </p:cNvPr>
          <p:cNvSpPr>
            <a:spLocks noGrp="1"/>
          </p:cNvSpPr>
          <p:nvPr>
            <p:ph type="title"/>
          </p:nvPr>
        </p:nvSpPr>
        <p:spPr>
          <a:xfrm>
            <a:off x="839788" y="365125"/>
            <a:ext cx="10751848" cy="1325563"/>
          </a:xfrm>
        </p:spPr>
        <p:txBody>
          <a:bodyPr/>
          <a:lstStyle/>
          <a:p>
            <a:r>
              <a:rPr lang="en-US" b="1" dirty="0"/>
              <a:t>AI Tooling On-Demand Advisory Support</a:t>
            </a:r>
            <a:br>
              <a:rPr lang="en-US" b="1" dirty="0"/>
            </a:br>
            <a:r>
              <a:rPr lang="en-US" dirty="0"/>
              <a:t>Champions Program Leverages High-Social-Capital Individuals</a:t>
            </a:r>
          </a:p>
        </p:txBody>
      </p:sp>
      <p:sp>
        <p:nvSpPr>
          <p:cNvPr id="7" name="Slide Number Placeholder 6">
            <a:extLst>
              <a:ext uri="{FF2B5EF4-FFF2-40B4-BE49-F238E27FC236}">
                <a16:creationId xmlns:a16="http://schemas.microsoft.com/office/drawing/2014/main" id="{522E12A4-BED3-F7E2-2D4E-2F2474491ADB}"/>
              </a:ext>
            </a:extLst>
          </p:cNvPr>
          <p:cNvSpPr>
            <a:spLocks noGrp="1"/>
          </p:cNvSpPr>
          <p:nvPr>
            <p:ph type="sldNum" sz="quarter" idx="12"/>
          </p:nvPr>
        </p:nvSpPr>
        <p:spPr/>
        <p:txBody>
          <a:bodyPr/>
          <a:lstStyle/>
          <a:p>
            <a:fld id="{1153F0DE-4B83-C442-BFAF-2E07D848C22E}" type="slidenum">
              <a:rPr lang="en-US" smtClean="0"/>
              <a:t>9</a:t>
            </a:fld>
            <a:endParaRPr lang="en-US"/>
          </a:p>
        </p:txBody>
      </p:sp>
      <p:sp>
        <p:nvSpPr>
          <p:cNvPr id="4" name="Content Placeholder 2">
            <a:extLst>
              <a:ext uri="{FF2B5EF4-FFF2-40B4-BE49-F238E27FC236}">
                <a16:creationId xmlns:a16="http://schemas.microsoft.com/office/drawing/2014/main" id="{E68E7329-90B9-8B9A-5E7C-665312B4C617}"/>
              </a:ext>
            </a:extLst>
          </p:cNvPr>
          <p:cNvSpPr txBox="1">
            <a:spLocks/>
          </p:cNvSpPr>
          <p:nvPr/>
        </p:nvSpPr>
        <p:spPr>
          <a:xfrm>
            <a:off x="838201" y="1828800"/>
            <a:ext cx="10515600" cy="578069"/>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Arial" panose="020B0604020202020204" pitchFamily="34" charset="0"/>
                <a:ea typeface="+mn-ea"/>
                <a:cs typeface="Arial" panose="020B0604020202020204"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dirty="0"/>
              <a:t>A champions program can help to elevate the AI-first culture to new heights, as long as the right individuals are included. These individuals should be popular and trusted by their peers, not just the most technically advanced AI users.</a:t>
            </a:r>
            <a:endParaRPr lang="en-US" sz="1800" b="0" dirty="0"/>
          </a:p>
        </p:txBody>
      </p:sp>
      <p:sp>
        <p:nvSpPr>
          <p:cNvPr id="5" name="Rectangle 4">
            <a:extLst>
              <a:ext uri="{FF2B5EF4-FFF2-40B4-BE49-F238E27FC236}">
                <a16:creationId xmlns:a16="http://schemas.microsoft.com/office/drawing/2014/main" id="{F1FD6CBF-1B94-ABC4-C4CC-7BB9CC473AE5}"/>
              </a:ext>
            </a:extLst>
          </p:cNvPr>
          <p:cNvSpPr/>
          <p:nvPr/>
        </p:nvSpPr>
        <p:spPr>
          <a:xfrm>
            <a:off x="6500873" y="2734600"/>
            <a:ext cx="4597772" cy="440927"/>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Incentives for Champions</a:t>
            </a:r>
            <a:endParaRPr lang="en-US" dirty="0">
              <a:solidFill>
                <a:schemeClr val="bg1">
                  <a:lumMod val="95000"/>
                </a:schemeClr>
              </a:solidFill>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3569443D-6D93-EDC9-251D-648F631C94B6}"/>
              </a:ext>
            </a:extLst>
          </p:cNvPr>
          <p:cNvSpPr/>
          <p:nvPr/>
        </p:nvSpPr>
        <p:spPr>
          <a:xfrm>
            <a:off x="1093356" y="2734600"/>
            <a:ext cx="4597772" cy="440927"/>
          </a:xfrm>
          <a:prstGeom prst="rect">
            <a:avLst/>
          </a:prstGeom>
          <a:solidFill>
            <a:srgbClr val="205F9A"/>
          </a:solidFill>
          <a:ln>
            <a:solidFill>
              <a:srgbClr val="205F9A"/>
            </a:solidFill>
          </a:ln>
        </p:spPr>
        <p:style>
          <a:lnRef idx="2">
            <a:schemeClr val="accent1">
              <a:shade val="15000"/>
            </a:schemeClr>
          </a:lnRef>
          <a:fillRef idx="1">
            <a:schemeClr val="accent1"/>
          </a:fillRef>
          <a:effectRef idx="0">
            <a:schemeClr val="accent1"/>
          </a:effectRef>
          <a:fontRef idx="minor">
            <a:schemeClr val="lt1"/>
          </a:fontRef>
        </p:style>
        <p:txBody>
          <a:bodyPr tIns="91440" bIns="91440" rtlCol="0" anchor="ctr"/>
          <a:lstStyle/>
          <a:p>
            <a:pPr algn="ctr"/>
            <a:r>
              <a:rPr lang="en-US" b="1" dirty="0">
                <a:solidFill>
                  <a:schemeClr val="bg1">
                    <a:lumMod val="95000"/>
                  </a:schemeClr>
                </a:solidFill>
                <a:latin typeface="Arial" panose="020B0604020202020204" pitchFamily="34" charset="0"/>
                <a:cs typeface="Arial" panose="020B0604020202020204" pitchFamily="34" charset="0"/>
              </a:rPr>
              <a:t>Expectations of Champions</a:t>
            </a:r>
            <a:endParaRPr lang="en-US" dirty="0">
              <a:solidFill>
                <a:schemeClr val="bg1">
                  <a:lumMod val="95000"/>
                </a:schemeClr>
              </a:solidFill>
              <a:latin typeface="Arial" panose="020B0604020202020204" pitchFamily="34" charset="0"/>
              <a:cs typeface="Arial" panose="020B0604020202020204" pitchFamily="34" charset="0"/>
            </a:endParaRPr>
          </a:p>
        </p:txBody>
      </p:sp>
      <p:grpSp>
        <p:nvGrpSpPr>
          <p:cNvPr id="19" name="Group 18">
            <a:extLst>
              <a:ext uri="{FF2B5EF4-FFF2-40B4-BE49-F238E27FC236}">
                <a16:creationId xmlns:a16="http://schemas.microsoft.com/office/drawing/2014/main" id="{C7DACB3A-14F1-7770-978D-1B15DAD9ACA2}"/>
              </a:ext>
            </a:extLst>
          </p:cNvPr>
          <p:cNvGrpSpPr/>
          <p:nvPr/>
        </p:nvGrpSpPr>
        <p:grpSpPr>
          <a:xfrm>
            <a:off x="6592693" y="3185034"/>
            <a:ext cx="4715162" cy="548640"/>
            <a:chOff x="6876473" y="3175527"/>
            <a:chExt cx="4715162" cy="548640"/>
          </a:xfrm>
        </p:grpSpPr>
        <p:pic>
          <p:nvPicPr>
            <p:cNvPr id="8" name="Image 0" descr="preencoded.png">
              <a:extLst>
                <a:ext uri="{FF2B5EF4-FFF2-40B4-BE49-F238E27FC236}">
                  <a16:creationId xmlns:a16="http://schemas.microsoft.com/office/drawing/2014/main" id="{49946A62-1453-7B6E-281D-04A6DF8B9D2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76473" y="3262932"/>
              <a:ext cx="347730" cy="320040"/>
            </a:xfrm>
            <a:prstGeom prst="rect">
              <a:avLst/>
            </a:prstGeom>
          </p:spPr>
        </p:pic>
        <p:sp>
          <p:nvSpPr>
            <p:cNvPr id="9" name="Text 1">
              <a:extLst>
                <a:ext uri="{FF2B5EF4-FFF2-40B4-BE49-F238E27FC236}">
                  <a16:creationId xmlns:a16="http://schemas.microsoft.com/office/drawing/2014/main" id="{9323D768-7A80-313A-741B-1169125DD6BF}"/>
                </a:ext>
              </a:extLst>
            </p:cNvPr>
            <p:cNvSpPr/>
            <p:nvPr/>
          </p:nvSpPr>
          <p:spPr>
            <a:xfrm>
              <a:off x="7287952" y="3175527"/>
              <a:ext cx="4303683" cy="548640"/>
            </a:xfrm>
            <a:prstGeom prst="rect">
              <a:avLst/>
            </a:prstGeom>
            <a:noFill/>
            <a:ln/>
          </p:spPr>
          <p:txBody>
            <a:bodyPr wrap="square" rtlCol="0" anchor="ctr"/>
            <a:lstStyle/>
            <a:p>
              <a:pPr marL="0" indent="0">
                <a:buNone/>
              </a:pPr>
              <a:r>
                <a:rPr lang="en-US" sz="1400" b="1" dirty="0">
                  <a:solidFill>
                    <a:srgbClr val="030A18"/>
                  </a:solidFill>
                  <a:latin typeface="Arial" pitchFamily="34" charset="0"/>
                  <a:ea typeface="Arial" pitchFamily="34" charset="-122"/>
                  <a:cs typeface="Arial" pitchFamily="34" charset="-120"/>
                </a:rPr>
                <a:t>Exclusive Access
</a:t>
              </a:r>
              <a:r>
                <a:rPr lang="en-US" sz="1200" dirty="0">
                  <a:solidFill>
                    <a:srgbClr val="030A18"/>
                  </a:solidFill>
                  <a:latin typeface="Arial" pitchFamily="34" charset="0"/>
                  <a:ea typeface="Arial" pitchFamily="34" charset="-122"/>
                  <a:cs typeface="Arial" pitchFamily="34" charset="-120"/>
                </a:rPr>
                <a:t>Be first to trial new tools &amp; capabilities on the leading edge</a:t>
              </a:r>
              <a:endParaRPr lang="en-US" sz="1400" dirty="0"/>
            </a:p>
          </p:txBody>
        </p:sp>
      </p:grpSp>
      <p:grpSp>
        <p:nvGrpSpPr>
          <p:cNvPr id="20" name="Group 19">
            <a:extLst>
              <a:ext uri="{FF2B5EF4-FFF2-40B4-BE49-F238E27FC236}">
                <a16:creationId xmlns:a16="http://schemas.microsoft.com/office/drawing/2014/main" id="{A1B336A1-2A53-67EF-8E1C-2329B040A6A5}"/>
              </a:ext>
            </a:extLst>
          </p:cNvPr>
          <p:cNvGrpSpPr/>
          <p:nvPr/>
        </p:nvGrpSpPr>
        <p:grpSpPr>
          <a:xfrm>
            <a:off x="6592693" y="3793191"/>
            <a:ext cx="4715162" cy="548640"/>
            <a:chOff x="6876473" y="3907047"/>
            <a:chExt cx="4715162" cy="548640"/>
          </a:xfrm>
        </p:grpSpPr>
        <p:pic>
          <p:nvPicPr>
            <p:cNvPr id="11" name="Image 1" descr="preencoded.png">
              <a:extLst>
                <a:ext uri="{FF2B5EF4-FFF2-40B4-BE49-F238E27FC236}">
                  <a16:creationId xmlns:a16="http://schemas.microsoft.com/office/drawing/2014/main" id="{B5B24CBD-1E5F-559B-C32E-C0B1268CFA8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76473" y="4021347"/>
              <a:ext cx="347730" cy="320040"/>
            </a:xfrm>
            <a:prstGeom prst="rect">
              <a:avLst/>
            </a:prstGeom>
          </p:spPr>
        </p:pic>
        <p:sp>
          <p:nvSpPr>
            <p:cNvPr id="12" name="Text 2">
              <a:extLst>
                <a:ext uri="{FF2B5EF4-FFF2-40B4-BE49-F238E27FC236}">
                  <a16:creationId xmlns:a16="http://schemas.microsoft.com/office/drawing/2014/main" id="{78A0719C-A742-C28D-2547-409087205D33}"/>
                </a:ext>
              </a:extLst>
            </p:cNvPr>
            <p:cNvSpPr/>
            <p:nvPr/>
          </p:nvSpPr>
          <p:spPr>
            <a:xfrm>
              <a:off x="7287952" y="3907047"/>
              <a:ext cx="4303683" cy="548640"/>
            </a:xfrm>
            <a:prstGeom prst="rect">
              <a:avLst/>
            </a:prstGeom>
            <a:noFill/>
            <a:ln/>
          </p:spPr>
          <p:txBody>
            <a:bodyPr wrap="square" rtlCol="0" anchor="ctr"/>
            <a:lstStyle/>
            <a:p>
              <a:pPr marL="0" indent="0">
                <a:buNone/>
              </a:pPr>
              <a:r>
                <a:rPr lang="en-US" sz="1400" b="1" dirty="0">
                  <a:solidFill>
                    <a:srgbClr val="030A18"/>
                  </a:solidFill>
                  <a:latin typeface="Arial" pitchFamily="34" charset="0"/>
                  <a:ea typeface="Arial" pitchFamily="34" charset="-122"/>
                  <a:cs typeface="Arial" pitchFamily="34" charset="-120"/>
                </a:rPr>
                <a:t>Skill Development
</a:t>
              </a:r>
              <a:r>
                <a:rPr lang="en-US" sz="1200" dirty="0">
                  <a:solidFill>
                    <a:srgbClr val="030A18"/>
                  </a:solidFill>
                  <a:latin typeface="Arial" pitchFamily="34" charset="0"/>
                  <a:ea typeface="Arial" pitchFamily="34" charset="-122"/>
                  <a:cs typeface="Arial" pitchFamily="34" charset="-120"/>
                </a:rPr>
                <a:t>Level up GenAI fluency by teaching others and mentoring</a:t>
              </a:r>
              <a:endParaRPr lang="en-US" sz="1400" dirty="0"/>
            </a:p>
          </p:txBody>
        </p:sp>
      </p:grpSp>
      <p:grpSp>
        <p:nvGrpSpPr>
          <p:cNvPr id="21" name="Group 20">
            <a:extLst>
              <a:ext uri="{FF2B5EF4-FFF2-40B4-BE49-F238E27FC236}">
                <a16:creationId xmlns:a16="http://schemas.microsoft.com/office/drawing/2014/main" id="{E063CACE-361F-5D43-2BD6-DF137D87D410}"/>
              </a:ext>
            </a:extLst>
          </p:cNvPr>
          <p:cNvGrpSpPr/>
          <p:nvPr/>
        </p:nvGrpSpPr>
        <p:grpSpPr>
          <a:xfrm>
            <a:off x="6592693" y="4401348"/>
            <a:ext cx="4715162" cy="548640"/>
            <a:chOff x="6876473" y="4638567"/>
            <a:chExt cx="4715162" cy="548640"/>
          </a:xfrm>
        </p:grpSpPr>
        <p:pic>
          <p:nvPicPr>
            <p:cNvPr id="13" name="Image 2" descr="preencoded.png">
              <a:extLst>
                <a:ext uri="{FF2B5EF4-FFF2-40B4-BE49-F238E27FC236}">
                  <a16:creationId xmlns:a16="http://schemas.microsoft.com/office/drawing/2014/main" id="{93F4084E-90C2-1D75-71CC-CAA07D0588A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876473" y="4752867"/>
              <a:ext cx="347730" cy="320040"/>
            </a:xfrm>
            <a:prstGeom prst="rect">
              <a:avLst/>
            </a:prstGeom>
          </p:spPr>
        </p:pic>
        <p:sp>
          <p:nvSpPr>
            <p:cNvPr id="14" name="Text 3">
              <a:extLst>
                <a:ext uri="{FF2B5EF4-FFF2-40B4-BE49-F238E27FC236}">
                  <a16:creationId xmlns:a16="http://schemas.microsoft.com/office/drawing/2014/main" id="{3D333E65-3780-5188-0C05-B367A039D0D0}"/>
                </a:ext>
              </a:extLst>
            </p:cNvPr>
            <p:cNvSpPr/>
            <p:nvPr/>
          </p:nvSpPr>
          <p:spPr>
            <a:xfrm>
              <a:off x="7287952" y="4638567"/>
              <a:ext cx="4303683" cy="548640"/>
            </a:xfrm>
            <a:prstGeom prst="rect">
              <a:avLst/>
            </a:prstGeom>
            <a:noFill/>
            <a:ln/>
          </p:spPr>
          <p:txBody>
            <a:bodyPr wrap="square" rtlCol="0" anchor="ctr"/>
            <a:lstStyle/>
            <a:p>
              <a:pPr marL="0" indent="0">
                <a:buNone/>
              </a:pPr>
              <a:r>
                <a:rPr lang="en-US" sz="1400" b="1" dirty="0">
                  <a:solidFill>
                    <a:srgbClr val="030A18"/>
                  </a:solidFill>
                  <a:latin typeface="Arial" pitchFamily="34" charset="0"/>
                  <a:ea typeface="Arial" pitchFamily="34" charset="-122"/>
                  <a:cs typeface="Arial" pitchFamily="34" charset="-120"/>
                </a:rPr>
                <a:t>Peer Impact
</a:t>
              </a:r>
              <a:r>
                <a:rPr lang="en-US" sz="1200" dirty="0">
                  <a:solidFill>
                    <a:srgbClr val="030A18"/>
                  </a:solidFill>
                  <a:latin typeface="Arial" pitchFamily="34" charset="0"/>
                  <a:ea typeface="Arial" pitchFamily="34" charset="-122"/>
                  <a:cs typeface="Arial" pitchFamily="34" charset="-120"/>
                </a:rPr>
                <a:t>Influence how teams work and learn together</a:t>
              </a:r>
              <a:endParaRPr lang="en-US" sz="1400" dirty="0"/>
            </a:p>
          </p:txBody>
        </p:sp>
      </p:grpSp>
      <p:grpSp>
        <p:nvGrpSpPr>
          <p:cNvPr id="22" name="Group 21">
            <a:extLst>
              <a:ext uri="{FF2B5EF4-FFF2-40B4-BE49-F238E27FC236}">
                <a16:creationId xmlns:a16="http://schemas.microsoft.com/office/drawing/2014/main" id="{5F9B76A0-7297-0A17-6FB4-EB2784F0E990}"/>
              </a:ext>
            </a:extLst>
          </p:cNvPr>
          <p:cNvGrpSpPr/>
          <p:nvPr/>
        </p:nvGrpSpPr>
        <p:grpSpPr>
          <a:xfrm>
            <a:off x="6592693" y="5009505"/>
            <a:ext cx="4715162" cy="548640"/>
            <a:chOff x="6876473" y="5301507"/>
            <a:chExt cx="4715162" cy="548640"/>
          </a:xfrm>
        </p:grpSpPr>
        <p:pic>
          <p:nvPicPr>
            <p:cNvPr id="15" name="Image 3" descr="preencoded.png">
              <a:extLst>
                <a:ext uri="{FF2B5EF4-FFF2-40B4-BE49-F238E27FC236}">
                  <a16:creationId xmlns:a16="http://schemas.microsoft.com/office/drawing/2014/main" id="{34F43A7B-20A6-F020-AF7A-F62A6A1A376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76473" y="5415807"/>
              <a:ext cx="347730" cy="320040"/>
            </a:xfrm>
            <a:prstGeom prst="rect">
              <a:avLst/>
            </a:prstGeom>
          </p:spPr>
        </p:pic>
        <p:sp>
          <p:nvSpPr>
            <p:cNvPr id="16" name="Text 4">
              <a:extLst>
                <a:ext uri="{FF2B5EF4-FFF2-40B4-BE49-F238E27FC236}">
                  <a16:creationId xmlns:a16="http://schemas.microsoft.com/office/drawing/2014/main" id="{4C1FB94B-5413-C935-21C9-315E95DD9FEF}"/>
                </a:ext>
              </a:extLst>
            </p:cNvPr>
            <p:cNvSpPr/>
            <p:nvPr/>
          </p:nvSpPr>
          <p:spPr>
            <a:xfrm>
              <a:off x="7287952" y="5301507"/>
              <a:ext cx="4303683" cy="548640"/>
            </a:xfrm>
            <a:prstGeom prst="rect">
              <a:avLst/>
            </a:prstGeom>
            <a:noFill/>
            <a:ln/>
          </p:spPr>
          <p:txBody>
            <a:bodyPr wrap="square" rtlCol="0" anchor="ctr"/>
            <a:lstStyle/>
            <a:p>
              <a:pPr marL="0" indent="0">
                <a:buNone/>
              </a:pPr>
              <a:r>
                <a:rPr lang="en-US" sz="1400" b="1" dirty="0">
                  <a:solidFill>
                    <a:srgbClr val="030A18"/>
                  </a:solidFill>
                  <a:latin typeface="Arial" pitchFamily="34" charset="0"/>
                  <a:ea typeface="Arial" pitchFamily="34" charset="-122"/>
                  <a:cs typeface="Arial" pitchFamily="34" charset="-120"/>
                </a:rPr>
                <a:t>Professional Growth
</a:t>
              </a:r>
              <a:r>
                <a:rPr lang="en-US" sz="1200" dirty="0">
                  <a:solidFill>
                    <a:srgbClr val="030A18"/>
                  </a:solidFill>
                  <a:latin typeface="Arial" pitchFamily="34" charset="0"/>
                  <a:ea typeface="Arial" pitchFamily="34" charset="-122"/>
                  <a:cs typeface="Arial" pitchFamily="34" charset="-120"/>
                </a:rPr>
                <a:t>Show leadership, build credibility, gain visibility org-wide</a:t>
              </a:r>
              <a:endParaRPr lang="en-US" sz="1400" dirty="0"/>
            </a:p>
          </p:txBody>
        </p:sp>
      </p:grpSp>
      <p:grpSp>
        <p:nvGrpSpPr>
          <p:cNvPr id="23" name="Group 22">
            <a:extLst>
              <a:ext uri="{FF2B5EF4-FFF2-40B4-BE49-F238E27FC236}">
                <a16:creationId xmlns:a16="http://schemas.microsoft.com/office/drawing/2014/main" id="{4C8F0AE2-D9AF-76D2-6930-1991509B7205}"/>
              </a:ext>
            </a:extLst>
          </p:cNvPr>
          <p:cNvGrpSpPr/>
          <p:nvPr/>
        </p:nvGrpSpPr>
        <p:grpSpPr>
          <a:xfrm>
            <a:off x="6592693" y="5617663"/>
            <a:ext cx="4715162" cy="548640"/>
            <a:chOff x="6876473" y="6033027"/>
            <a:chExt cx="4715162" cy="548640"/>
          </a:xfrm>
        </p:grpSpPr>
        <p:pic>
          <p:nvPicPr>
            <p:cNvPr id="17" name="Image 4" descr="preencoded.png">
              <a:extLst>
                <a:ext uri="{FF2B5EF4-FFF2-40B4-BE49-F238E27FC236}">
                  <a16:creationId xmlns:a16="http://schemas.microsoft.com/office/drawing/2014/main" id="{25AADE72-F4A3-1A80-11BD-2C3FDDE8969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76473" y="6129397"/>
              <a:ext cx="347730" cy="320040"/>
            </a:xfrm>
            <a:prstGeom prst="rect">
              <a:avLst/>
            </a:prstGeom>
          </p:spPr>
        </p:pic>
        <p:sp>
          <p:nvSpPr>
            <p:cNvPr id="18" name="Text 5">
              <a:extLst>
                <a:ext uri="{FF2B5EF4-FFF2-40B4-BE49-F238E27FC236}">
                  <a16:creationId xmlns:a16="http://schemas.microsoft.com/office/drawing/2014/main" id="{FA530D3D-3999-725A-B002-C854D7E20DFC}"/>
                </a:ext>
              </a:extLst>
            </p:cNvPr>
            <p:cNvSpPr/>
            <p:nvPr/>
          </p:nvSpPr>
          <p:spPr>
            <a:xfrm>
              <a:off x="7287952" y="6033027"/>
              <a:ext cx="4303683" cy="548640"/>
            </a:xfrm>
            <a:prstGeom prst="rect">
              <a:avLst/>
            </a:prstGeom>
            <a:noFill/>
            <a:ln/>
          </p:spPr>
          <p:txBody>
            <a:bodyPr wrap="square" rtlCol="0" anchor="ctr"/>
            <a:lstStyle/>
            <a:p>
              <a:pPr marL="0" indent="0">
                <a:buNone/>
              </a:pPr>
              <a:r>
                <a:rPr lang="en-US" sz="1400" b="1" dirty="0">
                  <a:solidFill>
                    <a:srgbClr val="030A18"/>
                  </a:solidFill>
                  <a:latin typeface="Arial" pitchFamily="34" charset="0"/>
                  <a:ea typeface="Arial" pitchFamily="34" charset="-122"/>
                  <a:cs typeface="Arial" pitchFamily="34" charset="-120"/>
                </a:rPr>
                <a:t>Make Work Better
</a:t>
              </a:r>
              <a:r>
                <a:rPr lang="en-US" sz="1200" dirty="0">
                  <a:solidFill>
                    <a:srgbClr val="030A18"/>
                  </a:solidFill>
                  <a:latin typeface="Arial" pitchFamily="34" charset="0"/>
                  <a:ea typeface="Arial" pitchFamily="34" charset="-122"/>
                  <a:cs typeface="Arial" pitchFamily="34" charset="-120"/>
                </a:rPr>
                <a:t>Reduce grunt work and focus on the most strategic areas</a:t>
              </a:r>
              <a:endParaRPr lang="en-US" sz="1400" dirty="0"/>
            </a:p>
          </p:txBody>
        </p:sp>
      </p:grpSp>
      <p:sp>
        <p:nvSpPr>
          <p:cNvPr id="24" name="Rectangle 23">
            <a:extLst>
              <a:ext uri="{FF2B5EF4-FFF2-40B4-BE49-F238E27FC236}">
                <a16:creationId xmlns:a16="http://schemas.microsoft.com/office/drawing/2014/main" id="{D6A1D5DF-1D6B-6EB1-FC80-BC62CF3B8194}"/>
              </a:ext>
            </a:extLst>
          </p:cNvPr>
          <p:cNvSpPr/>
          <p:nvPr/>
        </p:nvSpPr>
        <p:spPr>
          <a:xfrm>
            <a:off x="1093355" y="3284553"/>
            <a:ext cx="4597772" cy="279010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t"/>
          <a:lstStyle/>
          <a:p>
            <a:r>
              <a:rPr lang="en-US" sz="1400" b="1" dirty="0">
                <a:solidFill>
                  <a:schemeClr val="tx1"/>
                </a:solidFill>
                <a:latin typeface="Arial" panose="020B0604020202020204" pitchFamily="34" charset="0"/>
                <a:cs typeface="Arial" panose="020B0604020202020204" pitchFamily="34" charset="0"/>
              </a:rPr>
              <a:t>While being a champion is an “opt-in” group, there are still expectations of each participant:</a:t>
            </a:r>
            <a:endParaRPr lang="en-US" sz="1400" i="1" dirty="0">
              <a:solidFill>
                <a:schemeClr val="tx1"/>
              </a:solidFill>
              <a:latin typeface="Arial" panose="020B0604020202020204" pitchFamily="34" charset="0"/>
              <a:cs typeface="Arial" panose="020B0604020202020204" pitchFamily="34" charset="0"/>
            </a:endParaRPr>
          </a:p>
          <a:p>
            <a:endParaRPr lang="en-US" sz="1400" i="1"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Evangelize:</a:t>
            </a:r>
            <a:r>
              <a:rPr lang="en-US" sz="1400" dirty="0">
                <a:solidFill>
                  <a:schemeClr val="tx1"/>
                </a:solidFill>
                <a:latin typeface="Arial" panose="020B0604020202020204" pitchFamily="34" charset="0"/>
                <a:cs typeface="Arial" panose="020B0604020202020204" pitchFamily="34" charset="0"/>
              </a:rPr>
              <a:t> Promote GitHub Copilot in meetings, chats, standups; share tips and 'aha' moments with peers.</a:t>
            </a:r>
          </a:p>
          <a:p>
            <a:pPr marL="285750" indent="-285750">
              <a:buFont typeface="Arial" panose="020B0604020202020204" pitchFamily="34" charset="0"/>
              <a:buChar char="•"/>
            </a:pPr>
            <a:endParaRPr lang="en-US" sz="1400"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Support:</a:t>
            </a:r>
            <a:r>
              <a:rPr lang="en-US" sz="1400" dirty="0">
                <a:solidFill>
                  <a:schemeClr val="tx1"/>
                </a:solidFill>
                <a:latin typeface="Arial" panose="020B0604020202020204" pitchFamily="34" charset="0"/>
                <a:cs typeface="Arial" panose="020B0604020202020204" pitchFamily="34" charset="0"/>
              </a:rPr>
              <a:t> Host or attend weekly office hours; help teammates unblock issues and answer questions.</a:t>
            </a:r>
          </a:p>
          <a:p>
            <a:pPr marL="285750" indent="-285750">
              <a:buFont typeface="Arial" panose="020B0604020202020204" pitchFamily="34" charset="0"/>
              <a:buChar char="•"/>
            </a:pPr>
            <a:endParaRPr lang="en-US" sz="1400" b="1" dirty="0">
              <a:solidFill>
                <a:schemeClr val="tx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b="1" dirty="0">
                <a:solidFill>
                  <a:schemeClr val="tx1"/>
                </a:solidFill>
                <a:latin typeface="Arial" panose="020B0604020202020204" pitchFamily="34" charset="0"/>
                <a:cs typeface="Arial" panose="020B0604020202020204" pitchFamily="34" charset="0"/>
              </a:rPr>
              <a:t>Feedback:</a:t>
            </a:r>
            <a:r>
              <a:rPr lang="en-US" sz="1400" dirty="0">
                <a:solidFill>
                  <a:schemeClr val="tx1"/>
                </a:solidFill>
                <a:latin typeface="Arial" panose="020B0604020202020204" pitchFamily="34" charset="0"/>
                <a:cs typeface="Arial" panose="020B0604020202020204" pitchFamily="34" charset="0"/>
              </a:rPr>
              <a:t> Collect and relay success stories &amp; pain points; contribute prompts and examples to our library of use-cases and successes.</a:t>
            </a:r>
          </a:p>
        </p:txBody>
      </p:sp>
      <p:cxnSp>
        <p:nvCxnSpPr>
          <p:cNvPr id="26" name="Straight Connector 25">
            <a:extLst>
              <a:ext uri="{FF2B5EF4-FFF2-40B4-BE49-F238E27FC236}">
                <a16:creationId xmlns:a16="http://schemas.microsoft.com/office/drawing/2014/main" id="{0EA752A1-75E6-54B7-B048-946C8643B916}"/>
              </a:ext>
            </a:extLst>
          </p:cNvPr>
          <p:cNvCxnSpPr/>
          <p:nvPr/>
        </p:nvCxnSpPr>
        <p:spPr>
          <a:xfrm>
            <a:off x="6096000" y="2599766"/>
            <a:ext cx="0" cy="3602397"/>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480235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7094</TotalTime>
  <Words>2492</Words>
  <Application>Microsoft Macintosh PowerPoint</Application>
  <PresentationFormat>Widescreen</PresentationFormat>
  <Paragraphs>277</Paragraphs>
  <Slides>20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Aptos</vt:lpstr>
      <vt:lpstr>Arial</vt:lpstr>
      <vt:lpstr>Office Theme</vt:lpstr>
      <vt:lpstr>Proposal: Support for Implementation of AI Tooling   August 2025</vt:lpstr>
      <vt:lpstr>AI Tooling Implementation Executive Summary</vt:lpstr>
      <vt:lpstr>AI Tooling On-Demand Advisory Support</vt:lpstr>
      <vt:lpstr>AI Tooling On-Demand Advisory Support Engagement Approach</vt:lpstr>
      <vt:lpstr>Change Examples Industry Charters</vt:lpstr>
      <vt:lpstr>Change Examples Industry Charters</vt:lpstr>
      <vt:lpstr>Change Examples Industry Charters</vt:lpstr>
      <vt:lpstr>AI Tooling On-Demand Advisory Support Communications Planning Enables Repeated and Deep Messaging</vt:lpstr>
      <vt:lpstr>AI Tooling On-Demand Advisory Support Champions Program Leverages High-Social-Capital Individuals</vt:lpstr>
      <vt:lpstr>Measurement Enablement Project</vt:lpstr>
      <vt:lpstr>Measurement Enablement Project Engagement Approach</vt:lpstr>
      <vt:lpstr>Measurement Enablement Project Detailed Scope (1 of 3)</vt:lpstr>
      <vt:lpstr>Measurement Enablement Project Detailed Scope (2 of 3)</vt:lpstr>
      <vt:lpstr>Measurement Enablement Project Detailed Scope (3 of 3)</vt:lpstr>
      <vt:lpstr>Measurement Enablement Project Techniques For Measuring Adoption: Three Different Approaches</vt:lpstr>
      <vt:lpstr>Measurement Enablement Project Milestone.ai: Using LLMs To Improve Measurement Accuracy</vt:lpstr>
      <vt:lpstr>Measurement Enablement Project Techniques For Measuring Adoption: Productivity vs Capacity</vt:lpstr>
      <vt:lpstr>Appendix</vt:lpstr>
      <vt:lpstr>AI Tooling Implementation Engagement Models</vt:lpstr>
      <vt:lpstr>Thank You  Please contact with questions: Henry Yelin henry@yelin.io FR: +33 07 82 61 05 44 US: +01 847 254 3508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Henry Yelin</dc:creator>
  <cp:lastModifiedBy>Henry Yelin</cp:lastModifiedBy>
  <cp:revision>2</cp:revision>
  <dcterms:created xsi:type="dcterms:W3CDTF">2025-04-17T03:23:11Z</dcterms:created>
  <dcterms:modified xsi:type="dcterms:W3CDTF">2025-08-13T20:55:11Z</dcterms:modified>
</cp:coreProperties>
</file>

<file path=docProps/thumbnail.jpeg>
</file>